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5"/>
    <p:sldMasterId id="2147483707" r:id="rId6"/>
  </p:sldMasterIdLst>
  <p:notesMasterIdLst>
    <p:notesMasterId r:id="rId39"/>
  </p:notesMasterIdLst>
  <p:handoutMasterIdLst>
    <p:handoutMasterId r:id="rId40"/>
  </p:handoutMasterIdLst>
  <p:sldIdLst>
    <p:sldId id="456" r:id="rId7"/>
    <p:sldId id="538" r:id="rId8"/>
    <p:sldId id="471" r:id="rId9"/>
    <p:sldId id="472" r:id="rId10"/>
    <p:sldId id="473" r:id="rId11"/>
    <p:sldId id="466" r:id="rId12"/>
    <p:sldId id="467" r:id="rId13"/>
    <p:sldId id="480" r:id="rId14"/>
    <p:sldId id="475" r:id="rId15"/>
    <p:sldId id="476" r:id="rId16"/>
    <p:sldId id="509" r:id="rId17"/>
    <p:sldId id="482" r:id="rId18"/>
    <p:sldId id="490" r:id="rId19"/>
    <p:sldId id="493" r:id="rId20"/>
    <p:sldId id="508" r:id="rId21"/>
    <p:sldId id="525" r:id="rId22"/>
    <p:sldId id="481" r:id="rId23"/>
    <p:sldId id="479" r:id="rId24"/>
    <p:sldId id="507" r:id="rId25"/>
    <p:sldId id="505" r:id="rId26"/>
    <p:sldId id="504" r:id="rId27"/>
    <p:sldId id="502" r:id="rId28"/>
    <p:sldId id="503" r:id="rId29"/>
    <p:sldId id="518" r:id="rId30"/>
    <p:sldId id="527" r:id="rId31"/>
    <p:sldId id="535" r:id="rId32"/>
    <p:sldId id="528" r:id="rId33"/>
    <p:sldId id="539" r:id="rId34"/>
    <p:sldId id="536" r:id="rId35"/>
    <p:sldId id="537" r:id="rId36"/>
    <p:sldId id="486" r:id="rId37"/>
    <p:sldId id="465" r:id="rId38"/>
  </p:sldIdLst>
  <p:sldSz cx="9144000" cy="6858000" type="screen4x3"/>
  <p:notesSz cx="7010400" cy="92964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5pPr>
    <a:lvl6pPr marL="2286000" algn="l" defTabSz="914400" rtl="0" eaLnBrk="1" latinLnBrk="0" hangingPunct="1">
      <a:defRPr sz="2400" kern="1200">
        <a:solidFill>
          <a:schemeClr val="tx1"/>
        </a:solidFill>
        <a:latin typeface="Arial" charset="0"/>
        <a:ea typeface="ＭＳ Ｐゴシック" pitchFamily="1" charset="-128"/>
        <a:cs typeface="+mn-cs"/>
      </a:defRPr>
    </a:lvl6pPr>
    <a:lvl7pPr marL="2743200" algn="l" defTabSz="914400" rtl="0" eaLnBrk="1" latinLnBrk="0" hangingPunct="1">
      <a:defRPr sz="2400" kern="1200">
        <a:solidFill>
          <a:schemeClr val="tx1"/>
        </a:solidFill>
        <a:latin typeface="Arial" charset="0"/>
        <a:ea typeface="ＭＳ Ｐゴシック" pitchFamily="1" charset="-128"/>
        <a:cs typeface="+mn-cs"/>
      </a:defRPr>
    </a:lvl7pPr>
    <a:lvl8pPr marL="3200400" algn="l" defTabSz="914400" rtl="0" eaLnBrk="1" latinLnBrk="0" hangingPunct="1">
      <a:defRPr sz="2400" kern="1200">
        <a:solidFill>
          <a:schemeClr val="tx1"/>
        </a:solidFill>
        <a:latin typeface="Arial" charset="0"/>
        <a:ea typeface="ＭＳ Ｐゴシック" pitchFamily="1" charset="-128"/>
        <a:cs typeface="+mn-cs"/>
      </a:defRPr>
    </a:lvl8pPr>
    <a:lvl9pPr marL="3657600" algn="l" defTabSz="914400" rtl="0" eaLnBrk="1" latinLnBrk="0" hangingPunct="1">
      <a:defRPr sz="2400" kern="1200">
        <a:solidFill>
          <a:schemeClr val="tx1"/>
        </a:solidFill>
        <a:latin typeface="Arial" charset="0"/>
        <a:ea typeface="ＭＳ Ｐゴシック" pitchFamily="1"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0556" initials="0" lastIdx="2" clrIdx="0"/>
  <p:cmAuthor id="1" name="3796" initials="3" lastIdx="1" clrIdx="1"/>
  <p:cmAuthor id="2" name="Cornell Botha" initials="CB" lastIdx="0"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0400"/>
    <a:srgbClr val="009900"/>
    <a:srgbClr val="F46F0C"/>
    <a:srgbClr val="FF9933"/>
    <a:srgbClr val="D6D6D6"/>
    <a:srgbClr val="FEF4EC"/>
    <a:srgbClr val="FEEEE2"/>
    <a:srgbClr val="FEF1E6"/>
    <a:srgbClr val="60DDEE"/>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28" autoAdjust="0"/>
    <p:restoredTop sz="95201" autoAdjust="0"/>
  </p:normalViewPr>
  <p:slideViewPr>
    <p:cSldViewPr>
      <p:cViewPr>
        <p:scale>
          <a:sx n="80" d="100"/>
          <a:sy n="80" d="100"/>
        </p:scale>
        <p:origin x="-133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55"/>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notesMaster" Target="notesMasters/notesMaster1.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20" Type="http://schemas.openxmlformats.org/officeDocument/2006/relationships/slide" Target="slides/slide14.xml"/><Relationship Id="rId41"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FD6C209-56A8-4443-B4CD-BE109FF8CA06}" type="doc">
      <dgm:prSet loTypeId="urn:microsoft.com/office/officeart/2005/8/layout/hChevron3" loCatId="process" qsTypeId="urn:microsoft.com/office/officeart/2005/8/quickstyle/3d2" qsCatId="3D" csTypeId="urn:microsoft.com/office/officeart/2005/8/colors/colorful1" csCatId="colorful" phldr="1"/>
      <dgm:spPr/>
    </dgm:pt>
    <dgm:pt modelId="{3DCBC0EF-F7B4-4EE9-966F-DEF475769AAE}">
      <dgm:prSet phldrT="[Text]"/>
      <dgm:spPr/>
      <dgm:t>
        <a:bodyPr/>
        <a:lstStyle/>
        <a:p>
          <a:r>
            <a:rPr lang="en-US" b="1" dirty="0" smtClean="0"/>
            <a:t>(MM) Register</a:t>
          </a:r>
          <a:endParaRPr lang="en-US" b="1" dirty="0"/>
        </a:p>
      </dgm:t>
    </dgm:pt>
    <dgm:pt modelId="{D94010B9-D7DF-48D1-8ECF-6F07259AB4E6}" type="parTrans" cxnId="{95A74540-AC2D-4DDC-8722-F53C35906352}">
      <dgm:prSet/>
      <dgm:spPr/>
      <dgm:t>
        <a:bodyPr/>
        <a:lstStyle/>
        <a:p>
          <a:endParaRPr lang="en-US"/>
        </a:p>
      </dgm:t>
    </dgm:pt>
    <dgm:pt modelId="{F36A3E6F-8267-4192-A8DC-CBEBA0266D41}" type="sibTrans" cxnId="{95A74540-AC2D-4DDC-8722-F53C35906352}">
      <dgm:prSet/>
      <dgm:spPr/>
      <dgm:t>
        <a:bodyPr/>
        <a:lstStyle/>
        <a:p>
          <a:endParaRPr lang="en-US"/>
        </a:p>
      </dgm:t>
    </dgm:pt>
    <dgm:pt modelId="{9D5EEB78-ED46-460D-8BED-01311BF8E734}">
      <dgm:prSet phldrT="[Text]"/>
      <dgm:spPr/>
      <dgm:t>
        <a:bodyPr/>
        <a:lstStyle/>
        <a:p>
          <a:pPr algn="ctr"/>
          <a:r>
            <a:rPr lang="en-US" b="1" dirty="0" smtClean="0"/>
            <a:t>  (NT)        Approve</a:t>
          </a:r>
          <a:endParaRPr lang="en-US" b="1" dirty="0"/>
        </a:p>
      </dgm:t>
    </dgm:pt>
    <dgm:pt modelId="{51266865-DCC2-42EC-9F5E-84DCCD4A2859}" type="parTrans" cxnId="{F0DE1B4B-A623-4DFF-9613-975141280D75}">
      <dgm:prSet/>
      <dgm:spPr/>
      <dgm:t>
        <a:bodyPr/>
        <a:lstStyle/>
        <a:p>
          <a:endParaRPr lang="en-US"/>
        </a:p>
      </dgm:t>
    </dgm:pt>
    <dgm:pt modelId="{15EB9A4D-9C2D-4B71-B14E-A9D0CF71D132}" type="sibTrans" cxnId="{F0DE1B4B-A623-4DFF-9613-975141280D75}">
      <dgm:prSet/>
      <dgm:spPr/>
      <dgm:t>
        <a:bodyPr/>
        <a:lstStyle/>
        <a:p>
          <a:endParaRPr lang="en-US"/>
        </a:p>
      </dgm:t>
    </dgm:pt>
    <dgm:pt modelId="{00E9C54F-FDE5-4A0B-8B4D-E07859AB6B9C}">
      <dgm:prSet phldrT="[Text]">
        <dgm:style>
          <a:lnRef idx="0">
            <a:schemeClr val="accent1"/>
          </a:lnRef>
          <a:fillRef idx="3">
            <a:schemeClr val="accent1"/>
          </a:fillRef>
          <a:effectRef idx="3">
            <a:schemeClr val="accent1"/>
          </a:effectRef>
          <a:fontRef idx="minor">
            <a:schemeClr val="lt1"/>
          </a:fontRef>
        </dgm:style>
      </dgm:prSet>
      <dgm:spPr>
        <a:scene3d>
          <a:camera prst="orthographicFront"/>
          <a:lightRig rig="threePt" dir="t">
            <a:rot lat="0" lon="0" rev="7500000"/>
          </a:lightRig>
        </a:scene3d>
        <a:sp3d>
          <a:bevelT w="50800" h="50800" prst="relaxedInset"/>
        </a:sp3d>
      </dgm:spPr>
      <dgm:t>
        <a:bodyPr/>
        <a:lstStyle/>
        <a:p>
          <a:r>
            <a:rPr lang="en-US" b="1" dirty="0" smtClean="0"/>
            <a:t>(MM) Submit  </a:t>
          </a:r>
        </a:p>
        <a:p>
          <a:endParaRPr lang="en-US" dirty="0" smtClean="0"/>
        </a:p>
        <a:p>
          <a:r>
            <a:rPr lang="en-US" dirty="0" smtClean="0"/>
            <a:t> </a:t>
          </a:r>
          <a:endParaRPr lang="en-US" dirty="0"/>
        </a:p>
      </dgm:t>
    </dgm:pt>
    <dgm:pt modelId="{F696E0B0-2BF8-466F-881C-E39CB73DD532}" type="parTrans" cxnId="{30B30A55-96C0-417C-9D93-8427E4589D60}">
      <dgm:prSet/>
      <dgm:spPr/>
      <dgm:t>
        <a:bodyPr/>
        <a:lstStyle/>
        <a:p>
          <a:endParaRPr lang="en-US"/>
        </a:p>
      </dgm:t>
    </dgm:pt>
    <dgm:pt modelId="{38168ECC-423B-4204-8610-EC99AB276993}" type="sibTrans" cxnId="{30B30A55-96C0-417C-9D93-8427E4589D60}">
      <dgm:prSet/>
      <dgm:spPr/>
      <dgm:t>
        <a:bodyPr/>
        <a:lstStyle/>
        <a:p>
          <a:endParaRPr lang="en-US"/>
        </a:p>
      </dgm:t>
    </dgm:pt>
    <dgm:pt modelId="{4698E623-8240-487B-88F8-6C44450945EA}" type="pres">
      <dgm:prSet presAssocID="{6FD6C209-56A8-4443-B4CD-BE109FF8CA06}" presName="Name0" presStyleCnt="0">
        <dgm:presLayoutVars>
          <dgm:dir/>
          <dgm:resizeHandles val="exact"/>
        </dgm:presLayoutVars>
      </dgm:prSet>
      <dgm:spPr/>
    </dgm:pt>
    <dgm:pt modelId="{05ABF5D2-C622-4E18-A8BC-BC7D669B8694}" type="pres">
      <dgm:prSet presAssocID="{3DCBC0EF-F7B4-4EE9-966F-DEF475769AAE}" presName="parTxOnly" presStyleLbl="node1" presStyleIdx="0" presStyleCnt="3" custScaleX="159181" custScaleY="219143" custLinFactNeighborX="-78324">
        <dgm:presLayoutVars>
          <dgm:bulletEnabled val="1"/>
        </dgm:presLayoutVars>
      </dgm:prSet>
      <dgm:spPr/>
      <dgm:t>
        <a:bodyPr/>
        <a:lstStyle/>
        <a:p>
          <a:endParaRPr lang="en-US"/>
        </a:p>
      </dgm:t>
    </dgm:pt>
    <dgm:pt modelId="{27AB55AC-B5CB-49C6-A385-EF28A2D99EC7}" type="pres">
      <dgm:prSet presAssocID="{F36A3E6F-8267-4192-A8DC-CBEBA0266D41}" presName="parSpace" presStyleCnt="0"/>
      <dgm:spPr/>
    </dgm:pt>
    <dgm:pt modelId="{9944256B-EC24-4D0F-A7D0-C0B2EBB33072}" type="pres">
      <dgm:prSet presAssocID="{9D5EEB78-ED46-460D-8BED-01311BF8E734}" presName="parTxOnly" presStyleLbl="node1" presStyleIdx="1" presStyleCnt="3" custScaleX="194998" custScaleY="274825" custLinFactNeighborX="-45831">
        <dgm:presLayoutVars>
          <dgm:bulletEnabled val="1"/>
        </dgm:presLayoutVars>
      </dgm:prSet>
      <dgm:spPr/>
      <dgm:t>
        <a:bodyPr/>
        <a:lstStyle/>
        <a:p>
          <a:endParaRPr lang="en-US"/>
        </a:p>
      </dgm:t>
    </dgm:pt>
    <dgm:pt modelId="{C757973B-4F7F-46C4-A006-A5616C6A13BC}" type="pres">
      <dgm:prSet presAssocID="{15EB9A4D-9C2D-4B71-B14E-A9D0CF71D132}" presName="parSpace" presStyleCnt="0"/>
      <dgm:spPr/>
    </dgm:pt>
    <dgm:pt modelId="{0CA8C02D-CC41-4C18-AB9D-F99AF35C9D74}" type="pres">
      <dgm:prSet presAssocID="{00E9C54F-FDE5-4A0B-8B4D-E07859AB6B9C}" presName="parTxOnly" presStyleLbl="node1" presStyleIdx="2" presStyleCnt="3" custScaleX="274660" custScaleY="298169" custLinFactX="-3485" custLinFactNeighborX="-100000" custLinFactNeighborY="-32735">
        <dgm:presLayoutVars>
          <dgm:bulletEnabled val="1"/>
        </dgm:presLayoutVars>
      </dgm:prSet>
      <dgm:spPr/>
      <dgm:t>
        <a:bodyPr/>
        <a:lstStyle/>
        <a:p>
          <a:endParaRPr lang="en-US"/>
        </a:p>
      </dgm:t>
    </dgm:pt>
  </dgm:ptLst>
  <dgm:cxnLst>
    <dgm:cxn modelId="{95A74540-AC2D-4DDC-8722-F53C35906352}" srcId="{6FD6C209-56A8-4443-B4CD-BE109FF8CA06}" destId="{3DCBC0EF-F7B4-4EE9-966F-DEF475769AAE}" srcOrd="0" destOrd="0" parTransId="{D94010B9-D7DF-48D1-8ECF-6F07259AB4E6}" sibTransId="{F36A3E6F-8267-4192-A8DC-CBEBA0266D41}"/>
    <dgm:cxn modelId="{E82E50DB-5EAE-4125-8625-BD63E704BD4B}" type="presOf" srcId="{9D5EEB78-ED46-460D-8BED-01311BF8E734}" destId="{9944256B-EC24-4D0F-A7D0-C0B2EBB33072}" srcOrd="0" destOrd="0" presId="urn:microsoft.com/office/officeart/2005/8/layout/hChevron3"/>
    <dgm:cxn modelId="{30B30A55-96C0-417C-9D93-8427E4589D60}" srcId="{6FD6C209-56A8-4443-B4CD-BE109FF8CA06}" destId="{00E9C54F-FDE5-4A0B-8B4D-E07859AB6B9C}" srcOrd="2" destOrd="0" parTransId="{F696E0B0-2BF8-466F-881C-E39CB73DD532}" sibTransId="{38168ECC-423B-4204-8610-EC99AB276993}"/>
    <dgm:cxn modelId="{CFAE44C0-8F44-40F4-89B0-E1FDA1292B5E}" type="presOf" srcId="{3DCBC0EF-F7B4-4EE9-966F-DEF475769AAE}" destId="{05ABF5D2-C622-4E18-A8BC-BC7D669B8694}" srcOrd="0" destOrd="0" presId="urn:microsoft.com/office/officeart/2005/8/layout/hChevron3"/>
    <dgm:cxn modelId="{57F931FA-2B95-4CEF-A340-877864112E0E}" type="presOf" srcId="{00E9C54F-FDE5-4A0B-8B4D-E07859AB6B9C}" destId="{0CA8C02D-CC41-4C18-AB9D-F99AF35C9D74}" srcOrd="0" destOrd="0" presId="urn:microsoft.com/office/officeart/2005/8/layout/hChevron3"/>
    <dgm:cxn modelId="{F0DE1B4B-A623-4DFF-9613-975141280D75}" srcId="{6FD6C209-56A8-4443-B4CD-BE109FF8CA06}" destId="{9D5EEB78-ED46-460D-8BED-01311BF8E734}" srcOrd="1" destOrd="0" parTransId="{51266865-DCC2-42EC-9F5E-84DCCD4A2859}" sibTransId="{15EB9A4D-9C2D-4B71-B14E-A9D0CF71D132}"/>
    <dgm:cxn modelId="{39C53F12-0793-40E0-AA9E-06E5699F61E2}" type="presOf" srcId="{6FD6C209-56A8-4443-B4CD-BE109FF8CA06}" destId="{4698E623-8240-487B-88F8-6C44450945EA}" srcOrd="0" destOrd="0" presId="urn:microsoft.com/office/officeart/2005/8/layout/hChevron3"/>
    <dgm:cxn modelId="{698FCC5C-75DC-4E10-ACB7-8DF811DD5223}" type="presParOf" srcId="{4698E623-8240-487B-88F8-6C44450945EA}" destId="{05ABF5D2-C622-4E18-A8BC-BC7D669B8694}" srcOrd="0" destOrd="0" presId="urn:microsoft.com/office/officeart/2005/8/layout/hChevron3"/>
    <dgm:cxn modelId="{739E1D45-120A-4740-A751-CE9F39C6C23D}" type="presParOf" srcId="{4698E623-8240-487B-88F8-6C44450945EA}" destId="{27AB55AC-B5CB-49C6-A385-EF28A2D99EC7}" srcOrd="1" destOrd="0" presId="urn:microsoft.com/office/officeart/2005/8/layout/hChevron3"/>
    <dgm:cxn modelId="{53F36873-2B5C-4B38-836B-358F298FC9B4}" type="presParOf" srcId="{4698E623-8240-487B-88F8-6C44450945EA}" destId="{9944256B-EC24-4D0F-A7D0-C0B2EBB33072}" srcOrd="2" destOrd="0" presId="urn:microsoft.com/office/officeart/2005/8/layout/hChevron3"/>
    <dgm:cxn modelId="{681F0550-CFDD-4523-BBF5-0EB5B01F10CD}" type="presParOf" srcId="{4698E623-8240-487B-88F8-6C44450945EA}" destId="{C757973B-4F7F-46C4-A006-A5616C6A13BC}" srcOrd="3" destOrd="0" presId="urn:microsoft.com/office/officeart/2005/8/layout/hChevron3"/>
    <dgm:cxn modelId="{73BB2AA4-0E1D-466F-B230-892AF609E20A}" type="presParOf" srcId="{4698E623-8240-487B-88F8-6C44450945EA}" destId="{0CA8C02D-CC41-4C18-AB9D-F99AF35C9D74}" srcOrd="4"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8A7D10C-D403-474D-B0D6-7DBA9436E2B6}" type="doc">
      <dgm:prSet loTypeId="urn:microsoft.com/office/officeart/2005/8/layout/process4" loCatId="process" qsTypeId="urn:microsoft.com/office/officeart/2005/8/quickstyle/simple2" qsCatId="simple" csTypeId="urn:microsoft.com/office/officeart/2005/8/colors/accent1_2" csCatId="accent1" phldr="1"/>
      <dgm:spPr/>
      <dgm:t>
        <a:bodyPr/>
        <a:lstStyle/>
        <a:p>
          <a:endParaRPr lang="en-ZA"/>
        </a:p>
      </dgm:t>
    </dgm:pt>
    <dgm:pt modelId="{63AB4DB5-05D5-4A39-A3B9-2E92268A69EB}">
      <dgm:prSet phldrT="[Text]" custT="1"/>
      <dgm:spPr/>
      <dgm:t>
        <a:bodyPr/>
        <a:lstStyle/>
        <a:p>
          <a:r>
            <a:rPr lang="en-ZA" sz="1600" b="1" dirty="0" smtClean="0"/>
            <a:t>WORK IN PROGRESS</a:t>
          </a:r>
          <a:endParaRPr lang="en-ZA" sz="1600" b="1" dirty="0"/>
        </a:p>
      </dgm:t>
    </dgm:pt>
    <dgm:pt modelId="{8852296D-FBEE-4C7C-BD8A-9C343D52B89B}" type="parTrans" cxnId="{DD82B5FF-41C5-4B62-85BA-E724CE59F6E9}">
      <dgm:prSet/>
      <dgm:spPr/>
      <dgm:t>
        <a:bodyPr/>
        <a:lstStyle/>
        <a:p>
          <a:endParaRPr lang="en-ZA"/>
        </a:p>
      </dgm:t>
    </dgm:pt>
    <dgm:pt modelId="{F29BE4D9-FD28-4151-8C4B-C456CF34130D}" type="sibTrans" cxnId="{DD82B5FF-41C5-4B62-85BA-E724CE59F6E9}">
      <dgm:prSet/>
      <dgm:spPr/>
      <dgm:t>
        <a:bodyPr/>
        <a:lstStyle/>
        <a:p>
          <a:endParaRPr lang="en-ZA"/>
        </a:p>
      </dgm:t>
    </dgm:pt>
    <dgm:pt modelId="{02A4FE20-69BF-44F7-84CE-C2A33B6FFB92}">
      <dgm:prSet phldrT="[Text]" custT="1"/>
      <dgm:spPr/>
      <dgm:t>
        <a:bodyPr/>
        <a:lstStyle/>
        <a:p>
          <a:pPr>
            <a:lnSpc>
              <a:spcPts val="1680"/>
            </a:lnSpc>
            <a:spcAft>
              <a:spcPts val="0"/>
            </a:spcAft>
          </a:pPr>
          <a:r>
            <a:rPr lang="en-ZA" sz="1600" b="1" dirty="0" smtClean="0"/>
            <a:t>ARCHIVED VERSION </a:t>
          </a:r>
        </a:p>
        <a:p>
          <a:pPr>
            <a:lnSpc>
              <a:spcPts val="1680"/>
            </a:lnSpc>
            <a:spcAft>
              <a:spcPts val="0"/>
            </a:spcAft>
          </a:pPr>
          <a:endParaRPr lang="en-ZA" sz="1800" b="1" i="0" spc="300" dirty="0">
            <a:latin typeface="Brush Script MT" panose="03060802040406070304" pitchFamily="66" charset="0"/>
          </a:endParaRPr>
        </a:p>
      </dgm:t>
    </dgm:pt>
    <dgm:pt modelId="{563A85CB-3B43-4155-BAEE-E00958020794}" type="parTrans" cxnId="{13C7AFC7-1484-4562-9FFE-1816630F7FF6}">
      <dgm:prSet/>
      <dgm:spPr/>
      <dgm:t>
        <a:bodyPr/>
        <a:lstStyle/>
        <a:p>
          <a:endParaRPr lang="en-ZA"/>
        </a:p>
      </dgm:t>
    </dgm:pt>
    <dgm:pt modelId="{FFB98078-D8BF-4124-A523-90A46A96AB40}" type="sibTrans" cxnId="{13C7AFC7-1484-4562-9FFE-1816630F7FF6}">
      <dgm:prSet/>
      <dgm:spPr/>
      <dgm:t>
        <a:bodyPr/>
        <a:lstStyle/>
        <a:p>
          <a:endParaRPr lang="en-ZA"/>
        </a:p>
      </dgm:t>
    </dgm:pt>
    <dgm:pt modelId="{AF1A564D-4763-4BB9-A627-1C9A49D41557}">
      <dgm:prSet phldrT="[Text]" custT="1"/>
      <dgm:spPr/>
      <dgm:t>
        <a:bodyPr/>
        <a:lstStyle/>
        <a:p>
          <a:r>
            <a:rPr lang="en-ZA" sz="1600" b="1" dirty="0" smtClean="0"/>
            <a:t>ACTIVE VERSION</a:t>
          </a:r>
          <a:endParaRPr lang="en-ZA" sz="1600" b="1" dirty="0"/>
        </a:p>
      </dgm:t>
    </dgm:pt>
    <dgm:pt modelId="{D01560BE-FF22-41F1-80C0-ACF86B9BDEEE}" type="sibTrans" cxnId="{BC80F4CF-2B0A-426F-8437-3A0B1DA24582}">
      <dgm:prSet/>
      <dgm:spPr/>
      <dgm:t>
        <a:bodyPr/>
        <a:lstStyle/>
        <a:p>
          <a:endParaRPr lang="en-ZA"/>
        </a:p>
      </dgm:t>
    </dgm:pt>
    <dgm:pt modelId="{C4A77B81-8EE9-4088-AB43-E1EECF131AEE}" type="parTrans" cxnId="{BC80F4CF-2B0A-426F-8437-3A0B1DA24582}">
      <dgm:prSet/>
      <dgm:spPr/>
      <dgm:t>
        <a:bodyPr/>
        <a:lstStyle/>
        <a:p>
          <a:endParaRPr lang="en-ZA"/>
        </a:p>
      </dgm:t>
    </dgm:pt>
    <dgm:pt modelId="{8D9F9A4F-3EA1-4837-AA71-FCA7DBFA6F39}" type="pres">
      <dgm:prSet presAssocID="{D8A7D10C-D403-474D-B0D6-7DBA9436E2B6}" presName="Name0" presStyleCnt="0">
        <dgm:presLayoutVars>
          <dgm:dir/>
          <dgm:animLvl val="lvl"/>
          <dgm:resizeHandles val="exact"/>
        </dgm:presLayoutVars>
      </dgm:prSet>
      <dgm:spPr/>
      <dgm:t>
        <a:bodyPr/>
        <a:lstStyle/>
        <a:p>
          <a:endParaRPr lang="en-ZA"/>
        </a:p>
      </dgm:t>
    </dgm:pt>
    <dgm:pt modelId="{499E3581-5206-47B6-91DB-5CA415D08577}" type="pres">
      <dgm:prSet presAssocID="{02A4FE20-69BF-44F7-84CE-C2A33B6FFB92}" presName="boxAndChildren" presStyleCnt="0"/>
      <dgm:spPr/>
      <dgm:t>
        <a:bodyPr/>
        <a:lstStyle/>
        <a:p>
          <a:endParaRPr lang="en-ZA"/>
        </a:p>
      </dgm:t>
    </dgm:pt>
    <dgm:pt modelId="{19EA915F-2887-458C-ADE6-38724ADF6085}" type="pres">
      <dgm:prSet presAssocID="{02A4FE20-69BF-44F7-84CE-C2A33B6FFB92}" presName="parentTextBox" presStyleLbl="node1" presStyleIdx="0" presStyleCnt="3"/>
      <dgm:spPr/>
      <dgm:t>
        <a:bodyPr/>
        <a:lstStyle/>
        <a:p>
          <a:endParaRPr lang="en-ZA"/>
        </a:p>
      </dgm:t>
    </dgm:pt>
    <dgm:pt modelId="{C8A9A963-E27E-4EC5-96EC-B6CFCA8FCE72}" type="pres">
      <dgm:prSet presAssocID="{D01560BE-FF22-41F1-80C0-ACF86B9BDEEE}" presName="sp" presStyleCnt="0"/>
      <dgm:spPr/>
      <dgm:t>
        <a:bodyPr/>
        <a:lstStyle/>
        <a:p>
          <a:endParaRPr lang="en-ZA"/>
        </a:p>
      </dgm:t>
    </dgm:pt>
    <dgm:pt modelId="{9452366B-0ADC-4732-9959-ABA0B0486081}" type="pres">
      <dgm:prSet presAssocID="{AF1A564D-4763-4BB9-A627-1C9A49D41557}" presName="arrowAndChildren" presStyleCnt="0"/>
      <dgm:spPr/>
      <dgm:t>
        <a:bodyPr/>
        <a:lstStyle/>
        <a:p>
          <a:endParaRPr lang="en-ZA"/>
        </a:p>
      </dgm:t>
    </dgm:pt>
    <dgm:pt modelId="{CA72B26F-679C-4907-A301-21680D9D85CF}" type="pres">
      <dgm:prSet presAssocID="{AF1A564D-4763-4BB9-A627-1C9A49D41557}" presName="parentTextArrow" presStyleLbl="node1" presStyleIdx="1" presStyleCnt="3"/>
      <dgm:spPr/>
      <dgm:t>
        <a:bodyPr/>
        <a:lstStyle/>
        <a:p>
          <a:endParaRPr lang="en-ZA"/>
        </a:p>
      </dgm:t>
    </dgm:pt>
    <dgm:pt modelId="{B5BC90C3-4CCA-40B0-BE4A-7BA2CC30B812}" type="pres">
      <dgm:prSet presAssocID="{F29BE4D9-FD28-4151-8C4B-C456CF34130D}" presName="sp" presStyleCnt="0"/>
      <dgm:spPr/>
      <dgm:t>
        <a:bodyPr/>
        <a:lstStyle/>
        <a:p>
          <a:endParaRPr lang="en-ZA"/>
        </a:p>
      </dgm:t>
    </dgm:pt>
    <dgm:pt modelId="{D4A98902-59DD-4DEA-B9C1-299D139D2029}" type="pres">
      <dgm:prSet presAssocID="{63AB4DB5-05D5-4A39-A3B9-2E92268A69EB}" presName="arrowAndChildren" presStyleCnt="0"/>
      <dgm:spPr/>
      <dgm:t>
        <a:bodyPr/>
        <a:lstStyle/>
        <a:p>
          <a:endParaRPr lang="en-ZA"/>
        </a:p>
      </dgm:t>
    </dgm:pt>
    <dgm:pt modelId="{24162405-7C7C-4331-88B7-2CD02349A61F}" type="pres">
      <dgm:prSet presAssocID="{63AB4DB5-05D5-4A39-A3B9-2E92268A69EB}" presName="parentTextArrow" presStyleLbl="node1" presStyleIdx="2" presStyleCnt="3" custLinFactNeighborX="-572" custLinFactNeighborY="-47"/>
      <dgm:spPr/>
      <dgm:t>
        <a:bodyPr/>
        <a:lstStyle/>
        <a:p>
          <a:endParaRPr lang="en-ZA"/>
        </a:p>
      </dgm:t>
    </dgm:pt>
  </dgm:ptLst>
  <dgm:cxnLst>
    <dgm:cxn modelId="{BC80F4CF-2B0A-426F-8437-3A0B1DA24582}" srcId="{D8A7D10C-D403-474D-B0D6-7DBA9436E2B6}" destId="{AF1A564D-4763-4BB9-A627-1C9A49D41557}" srcOrd="1" destOrd="0" parTransId="{C4A77B81-8EE9-4088-AB43-E1EECF131AEE}" sibTransId="{D01560BE-FF22-41F1-80C0-ACF86B9BDEEE}"/>
    <dgm:cxn modelId="{DD82B5FF-41C5-4B62-85BA-E724CE59F6E9}" srcId="{D8A7D10C-D403-474D-B0D6-7DBA9436E2B6}" destId="{63AB4DB5-05D5-4A39-A3B9-2E92268A69EB}" srcOrd="0" destOrd="0" parTransId="{8852296D-FBEE-4C7C-BD8A-9C343D52B89B}" sibTransId="{F29BE4D9-FD28-4151-8C4B-C456CF34130D}"/>
    <dgm:cxn modelId="{13C7AFC7-1484-4562-9FFE-1816630F7FF6}" srcId="{D8A7D10C-D403-474D-B0D6-7DBA9436E2B6}" destId="{02A4FE20-69BF-44F7-84CE-C2A33B6FFB92}" srcOrd="2" destOrd="0" parTransId="{563A85CB-3B43-4155-BAEE-E00958020794}" sibTransId="{FFB98078-D8BF-4124-A523-90A46A96AB40}"/>
    <dgm:cxn modelId="{68F60777-D80D-4AAF-BED3-84D4EE59E67E}" type="presOf" srcId="{AF1A564D-4763-4BB9-A627-1C9A49D41557}" destId="{CA72B26F-679C-4907-A301-21680D9D85CF}" srcOrd="0" destOrd="0" presId="urn:microsoft.com/office/officeart/2005/8/layout/process4"/>
    <dgm:cxn modelId="{70603692-7A00-46D3-8CFF-1DA32FEEC4EC}" type="presOf" srcId="{D8A7D10C-D403-474D-B0D6-7DBA9436E2B6}" destId="{8D9F9A4F-3EA1-4837-AA71-FCA7DBFA6F39}" srcOrd="0" destOrd="0" presId="urn:microsoft.com/office/officeart/2005/8/layout/process4"/>
    <dgm:cxn modelId="{03A50D32-32D0-4D99-8EF5-0C0698643547}" type="presOf" srcId="{02A4FE20-69BF-44F7-84CE-C2A33B6FFB92}" destId="{19EA915F-2887-458C-ADE6-38724ADF6085}" srcOrd="0" destOrd="0" presId="urn:microsoft.com/office/officeart/2005/8/layout/process4"/>
    <dgm:cxn modelId="{4B75BC12-267A-468E-B5B4-91A0501100EE}" type="presOf" srcId="{63AB4DB5-05D5-4A39-A3B9-2E92268A69EB}" destId="{24162405-7C7C-4331-88B7-2CD02349A61F}" srcOrd="0" destOrd="0" presId="urn:microsoft.com/office/officeart/2005/8/layout/process4"/>
    <dgm:cxn modelId="{9C89C950-3BC0-45B7-9AF2-128FD89F8211}" type="presParOf" srcId="{8D9F9A4F-3EA1-4837-AA71-FCA7DBFA6F39}" destId="{499E3581-5206-47B6-91DB-5CA415D08577}" srcOrd="0" destOrd="0" presId="urn:microsoft.com/office/officeart/2005/8/layout/process4"/>
    <dgm:cxn modelId="{23FD9421-DEA8-44F0-B467-7C7A872EBA2A}" type="presParOf" srcId="{499E3581-5206-47B6-91DB-5CA415D08577}" destId="{19EA915F-2887-458C-ADE6-38724ADF6085}" srcOrd="0" destOrd="0" presId="urn:microsoft.com/office/officeart/2005/8/layout/process4"/>
    <dgm:cxn modelId="{5B666CFC-B8CA-470D-9470-4ED739C244C2}" type="presParOf" srcId="{8D9F9A4F-3EA1-4837-AA71-FCA7DBFA6F39}" destId="{C8A9A963-E27E-4EC5-96EC-B6CFCA8FCE72}" srcOrd="1" destOrd="0" presId="urn:microsoft.com/office/officeart/2005/8/layout/process4"/>
    <dgm:cxn modelId="{2D400510-151D-486E-B315-7A3214E45E29}" type="presParOf" srcId="{8D9F9A4F-3EA1-4837-AA71-FCA7DBFA6F39}" destId="{9452366B-0ADC-4732-9959-ABA0B0486081}" srcOrd="2" destOrd="0" presId="urn:microsoft.com/office/officeart/2005/8/layout/process4"/>
    <dgm:cxn modelId="{4AC96AD4-F53F-4AA1-A731-44C8E86B3D08}" type="presParOf" srcId="{9452366B-0ADC-4732-9959-ABA0B0486081}" destId="{CA72B26F-679C-4907-A301-21680D9D85CF}" srcOrd="0" destOrd="0" presId="urn:microsoft.com/office/officeart/2005/8/layout/process4"/>
    <dgm:cxn modelId="{81339DD6-427C-4BF9-AD7D-70BBD89C1D5E}" type="presParOf" srcId="{8D9F9A4F-3EA1-4837-AA71-FCA7DBFA6F39}" destId="{B5BC90C3-4CCA-40B0-BE4A-7BA2CC30B812}" srcOrd="3" destOrd="0" presId="urn:microsoft.com/office/officeart/2005/8/layout/process4"/>
    <dgm:cxn modelId="{0BCEAEBF-C605-4AC6-A016-A282751E8697}" type="presParOf" srcId="{8D9F9A4F-3EA1-4837-AA71-FCA7DBFA6F39}" destId="{D4A98902-59DD-4DEA-B9C1-299D139D2029}" srcOrd="4" destOrd="0" presId="urn:microsoft.com/office/officeart/2005/8/layout/process4"/>
    <dgm:cxn modelId="{B467DA50-0900-4F26-8FC1-7ED0ED9B497B}" type="presParOf" srcId="{D4A98902-59DD-4DEA-B9C1-299D139D2029}" destId="{24162405-7C7C-4331-88B7-2CD02349A61F}"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D8A7D10C-D403-474D-B0D6-7DBA9436E2B6}" type="doc">
      <dgm:prSet loTypeId="urn:microsoft.com/office/officeart/2005/8/layout/process4" loCatId="process" qsTypeId="urn:microsoft.com/office/officeart/2005/8/quickstyle/3d3" qsCatId="3D" csTypeId="urn:microsoft.com/office/officeart/2005/8/colors/colorful1" csCatId="colorful" phldr="1"/>
      <dgm:spPr/>
      <dgm:t>
        <a:bodyPr/>
        <a:lstStyle/>
        <a:p>
          <a:endParaRPr lang="en-ZA"/>
        </a:p>
      </dgm:t>
    </dgm:pt>
    <dgm:pt modelId="{205F6DDF-8D4F-489C-A1C1-25ADE6810D45}">
      <dgm:prSet phldrT="[Text]" custT="1"/>
      <dgm:spPr>
        <a:solidFill>
          <a:srgbClr val="0070C0"/>
        </a:solidFill>
      </dgm:spPr>
      <dgm:t>
        <a:bodyPr/>
        <a:lstStyle/>
        <a:p>
          <a:r>
            <a:rPr lang="en-ZA" sz="1600" b="1" dirty="0" smtClean="0"/>
            <a:t>PHASE 1</a:t>
          </a:r>
          <a:endParaRPr lang="en-ZA" sz="1600" b="1" dirty="0"/>
        </a:p>
      </dgm:t>
    </dgm:pt>
    <dgm:pt modelId="{0BD48783-A885-46DD-894D-99B901BD8B64}" type="parTrans" cxnId="{E00D5703-194B-4DBC-BEF5-FB0F79C6C7BD}">
      <dgm:prSet/>
      <dgm:spPr/>
      <dgm:t>
        <a:bodyPr/>
        <a:lstStyle/>
        <a:p>
          <a:endParaRPr lang="en-ZA"/>
        </a:p>
      </dgm:t>
    </dgm:pt>
    <dgm:pt modelId="{C491594F-5EE0-488E-850C-DEBB79C359B6}" type="sibTrans" cxnId="{E00D5703-194B-4DBC-BEF5-FB0F79C6C7BD}">
      <dgm:prSet/>
      <dgm:spPr/>
      <dgm:t>
        <a:bodyPr/>
        <a:lstStyle/>
        <a:p>
          <a:endParaRPr lang="en-ZA"/>
        </a:p>
      </dgm:t>
    </dgm:pt>
    <dgm:pt modelId="{63AB4DB5-05D5-4A39-A3B9-2E92268A69EB}">
      <dgm:prSet phldrT="[Text]" custT="1"/>
      <dgm:spPr/>
      <dgm:t>
        <a:bodyPr/>
        <a:lstStyle/>
        <a:p>
          <a:r>
            <a:rPr lang="en-ZA" sz="1600" b="1" cap="none" spc="0" smtClean="0">
              <a:ln w="11430"/>
              <a:effectLst/>
            </a:rPr>
            <a:t>mSCOA Work in Progress (WIP)</a:t>
          </a:r>
          <a:endParaRPr lang="en-ZA" sz="1600" b="1" cap="none" spc="0" dirty="0">
            <a:ln w="11430"/>
            <a:effectLst/>
          </a:endParaRPr>
        </a:p>
      </dgm:t>
    </dgm:pt>
    <dgm:pt modelId="{8852296D-FBEE-4C7C-BD8A-9C343D52B89B}" type="parTrans" cxnId="{DD82B5FF-41C5-4B62-85BA-E724CE59F6E9}">
      <dgm:prSet/>
      <dgm:spPr/>
      <dgm:t>
        <a:bodyPr/>
        <a:lstStyle/>
        <a:p>
          <a:endParaRPr lang="en-ZA"/>
        </a:p>
      </dgm:t>
    </dgm:pt>
    <dgm:pt modelId="{F29BE4D9-FD28-4151-8C4B-C456CF34130D}" type="sibTrans" cxnId="{DD82B5FF-41C5-4B62-85BA-E724CE59F6E9}">
      <dgm:prSet/>
      <dgm:spPr/>
      <dgm:t>
        <a:bodyPr/>
        <a:lstStyle/>
        <a:p>
          <a:endParaRPr lang="en-ZA"/>
        </a:p>
      </dgm:t>
    </dgm:pt>
    <dgm:pt modelId="{32583848-9B62-4775-B943-9A755496828C}">
      <dgm:prSet phldrT="[Text]"/>
      <dgm:spPr/>
      <dgm:t>
        <a:bodyPr/>
        <a:lstStyle/>
        <a:p>
          <a:r>
            <a:rPr lang="en-ZA" b="1" dirty="0" smtClean="0"/>
            <a:t>PHASE 2</a:t>
          </a:r>
          <a:endParaRPr lang="en-ZA" b="1" dirty="0"/>
        </a:p>
      </dgm:t>
    </dgm:pt>
    <dgm:pt modelId="{024CF493-7B1C-404E-98F1-40BF44A3AC88}" type="parTrans" cxnId="{DC91BE5B-4B05-42CC-9E41-D411CF7F34C8}">
      <dgm:prSet/>
      <dgm:spPr/>
      <dgm:t>
        <a:bodyPr/>
        <a:lstStyle/>
        <a:p>
          <a:endParaRPr lang="en-ZA"/>
        </a:p>
      </dgm:t>
    </dgm:pt>
    <dgm:pt modelId="{37BEEBE3-BFBA-4B9B-9BE2-CBCBCBBDB9F6}" type="sibTrans" cxnId="{DC91BE5B-4B05-42CC-9E41-D411CF7F34C8}">
      <dgm:prSet/>
      <dgm:spPr/>
      <dgm:t>
        <a:bodyPr/>
        <a:lstStyle/>
        <a:p>
          <a:endParaRPr lang="en-ZA"/>
        </a:p>
      </dgm:t>
    </dgm:pt>
    <dgm:pt modelId="{AF1A564D-4763-4BB9-A627-1C9A49D41557}">
      <dgm:prSet phldrT="[Text]" custT="1"/>
      <dgm:spPr>
        <a:solidFill>
          <a:schemeClr val="accent3">
            <a:tint val="40000"/>
            <a:hueOff val="0"/>
            <a:satOff val="0"/>
            <a:lumOff val="0"/>
          </a:schemeClr>
        </a:solidFill>
      </dgm:spPr>
      <dgm:t>
        <a:bodyPr/>
        <a:lstStyle/>
        <a:p>
          <a:r>
            <a:rPr lang="en-ZA" sz="1600" b="1" cap="none" spc="0" dirty="0" smtClean="0">
              <a:ln w="11430"/>
              <a:effectLst/>
            </a:rPr>
            <a:t>Current  </a:t>
          </a:r>
          <a:r>
            <a:rPr lang="en-ZA" sz="1600" b="1" cap="none" spc="0" dirty="0" err="1" smtClean="0">
              <a:ln w="11430"/>
              <a:effectLst/>
            </a:rPr>
            <a:t>mSCOA</a:t>
          </a:r>
          <a:r>
            <a:rPr lang="en-ZA" sz="1600" b="1" cap="none" spc="0" dirty="0" smtClean="0">
              <a:ln w="11430"/>
              <a:effectLst/>
            </a:rPr>
            <a:t> version </a:t>
          </a:r>
          <a:endParaRPr lang="en-ZA" sz="1600" b="1" cap="none" spc="0" dirty="0">
            <a:ln w="11430"/>
            <a:effectLst/>
          </a:endParaRPr>
        </a:p>
      </dgm:t>
    </dgm:pt>
    <dgm:pt modelId="{C4A77B81-8EE9-4088-AB43-E1EECF131AEE}" type="parTrans" cxnId="{BC80F4CF-2B0A-426F-8437-3A0B1DA24582}">
      <dgm:prSet/>
      <dgm:spPr/>
      <dgm:t>
        <a:bodyPr/>
        <a:lstStyle/>
        <a:p>
          <a:endParaRPr lang="en-ZA"/>
        </a:p>
      </dgm:t>
    </dgm:pt>
    <dgm:pt modelId="{D01560BE-FF22-41F1-80C0-ACF86B9BDEEE}" type="sibTrans" cxnId="{BC80F4CF-2B0A-426F-8437-3A0B1DA24582}">
      <dgm:prSet/>
      <dgm:spPr/>
      <dgm:t>
        <a:bodyPr/>
        <a:lstStyle/>
        <a:p>
          <a:endParaRPr lang="en-ZA"/>
        </a:p>
      </dgm:t>
    </dgm:pt>
    <dgm:pt modelId="{97570908-95B2-4845-921D-370B4D1F0A4B}">
      <dgm:prSet phldrT="[Text]"/>
      <dgm:spPr>
        <a:solidFill>
          <a:schemeClr val="accent6">
            <a:lumMod val="75000"/>
          </a:schemeClr>
        </a:solidFill>
      </dgm:spPr>
      <dgm:t>
        <a:bodyPr/>
        <a:lstStyle/>
        <a:p>
          <a:r>
            <a:rPr lang="en-ZA" b="1" dirty="0" smtClean="0"/>
            <a:t>PHASE 3</a:t>
          </a:r>
          <a:endParaRPr lang="en-ZA" b="1" dirty="0"/>
        </a:p>
      </dgm:t>
    </dgm:pt>
    <dgm:pt modelId="{B832B437-68D6-4C0F-9665-017C1B4212E3}" type="parTrans" cxnId="{1FE0EB5E-66C7-404E-8815-AA2F9BF61088}">
      <dgm:prSet/>
      <dgm:spPr/>
      <dgm:t>
        <a:bodyPr/>
        <a:lstStyle/>
        <a:p>
          <a:endParaRPr lang="en-ZA"/>
        </a:p>
      </dgm:t>
    </dgm:pt>
    <dgm:pt modelId="{06BB781F-684C-4EF9-901A-A1E28519335B}" type="sibTrans" cxnId="{1FE0EB5E-66C7-404E-8815-AA2F9BF61088}">
      <dgm:prSet/>
      <dgm:spPr/>
      <dgm:t>
        <a:bodyPr/>
        <a:lstStyle/>
        <a:p>
          <a:endParaRPr lang="en-ZA"/>
        </a:p>
      </dgm:t>
    </dgm:pt>
    <dgm:pt modelId="{02A4FE20-69BF-44F7-84CE-C2A33B6FFB92}">
      <dgm:prSet phldrT="[Text]" custT="1"/>
      <dgm:spPr>
        <a:solidFill>
          <a:schemeClr val="accent6">
            <a:lumMod val="60000"/>
            <a:lumOff val="40000"/>
            <a:alpha val="90000"/>
          </a:schemeClr>
        </a:solidFill>
      </dgm:spPr>
      <dgm:t>
        <a:bodyPr/>
        <a:lstStyle/>
        <a:p>
          <a:pPr algn="ctr"/>
          <a:r>
            <a:rPr lang="en-ZA" sz="1600" b="1" cap="none" spc="0" dirty="0" smtClean="0">
              <a:ln w="11430"/>
              <a:effectLst/>
            </a:rPr>
            <a:t>Archived versions</a:t>
          </a:r>
          <a:endParaRPr lang="en-ZA" sz="1600" b="1" cap="none" spc="0" dirty="0">
            <a:ln w="11430"/>
            <a:effectLst/>
          </a:endParaRPr>
        </a:p>
      </dgm:t>
    </dgm:pt>
    <dgm:pt modelId="{563A85CB-3B43-4155-BAEE-E00958020794}" type="parTrans" cxnId="{13C7AFC7-1484-4562-9FFE-1816630F7FF6}">
      <dgm:prSet/>
      <dgm:spPr/>
      <dgm:t>
        <a:bodyPr/>
        <a:lstStyle/>
        <a:p>
          <a:endParaRPr lang="en-ZA"/>
        </a:p>
      </dgm:t>
    </dgm:pt>
    <dgm:pt modelId="{FFB98078-D8BF-4124-A523-90A46A96AB40}" type="sibTrans" cxnId="{13C7AFC7-1484-4562-9FFE-1816630F7FF6}">
      <dgm:prSet/>
      <dgm:spPr/>
      <dgm:t>
        <a:bodyPr/>
        <a:lstStyle/>
        <a:p>
          <a:endParaRPr lang="en-ZA"/>
        </a:p>
      </dgm:t>
    </dgm:pt>
    <dgm:pt modelId="{8D9F9A4F-3EA1-4837-AA71-FCA7DBFA6F39}" type="pres">
      <dgm:prSet presAssocID="{D8A7D10C-D403-474D-B0D6-7DBA9436E2B6}" presName="Name0" presStyleCnt="0">
        <dgm:presLayoutVars>
          <dgm:dir/>
          <dgm:animLvl val="lvl"/>
          <dgm:resizeHandles val="exact"/>
        </dgm:presLayoutVars>
      </dgm:prSet>
      <dgm:spPr/>
      <dgm:t>
        <a:bodyPr/>
        <a:lstStyle/>
        <a:p>
          <a:endParaRPr lang="en-ZA"/>
        </a:p>
      </dgm:t>
    </dgm:pt>
    <dgm:pt modelId="{FCC05634-F3DE-4823-97A5-9D0190086363}" type="pres">
      <dgm:prSet presAssocID="{97570908-95B2-4845-921D-370B4D1F0A4B}" presName="boxAndChildren" presStyleCnt="0"/>
      <dgm:spPr/>
    </dgm:pt>
    <dgm:pt modelId="{B60F7078-A0BC-466F-99BE-081F769876DB}" type="pres">
      <dgm:prSet presAssocID="{97570908-95B2-4845-921D-370B4D1F0A4B}" presName="parentTextBox" presStyleLbl="node1" presStyleIdx="0" presStyleCnt="3"/>
      <dgm:spPr/>
      <dgm:t>
        <a:bodyPr/>
        <a:lstStyle/>
        <a:p>
          <a:endParaRPr lang="en-ZA"/>
        </a:p>
      </dgm:t>
    </dgm:pt>
    <dgm:pt modelId="{11C0C11E-EA48-4A02-98F6-D3348FD97042}" type="pres">
      <dgm:prSet presAssocID="{97570908-95B2-4845-921D-370B4D1F0A4B}" presName="entireBox" presStyleLbl="node1" presStyleIdx="0" presStyleCnt="3" custLinFactNeighborY="6393"/>
      <dgm:spPr/>
      <dgm:t>
        <a:bodyPr/>
        <a:lstStyle/>
        <a:p>
          <a:endParaRPr lang="en-ZA"/>
        </a:p>
      </dgm:t>
    </dgm:pt>
    <dgm:pt modelId="{011B7F23-B332-4205-B39B-4CAB53628D11}" type="pres">
      <dgm:prSet presAssocID="{97570908-95B2-4845-921D-370B4D1F0A4B}" presName="descendantBox" presStyleCnt="0"/>
      <dgm:spPr/>
    </dgm:pt>
    <dgm:pt modelId="{1A4575DD-308B-42BE-AD36-F416B74BCEE5}" type="pres">
      <dgm:prSet presAssocID="{02A4FE20-69BF-44F7-84CE-C2A33B6FFB92}" presName="childTextBox" presStyleLbl="fgAccFollowNode1" presStyleIdx="0" presStyleCnt="3" custLinFactNeighborX="-903" custLinFactNeighborY="-6022">
        <dgm:presLayoutVars>
          <dgm:bulletEnabled val="1"/>
        </dgm:presLayoutVars>
      </dgm:prSet>
      <dgm:spPr/>
      <dgm:t>
        <a:bodyPr/>
        <a:lstStyle/>
        <a:p>
          <a:endParaRPr lang="en-ZA"/>
        </a:p>
      </dgm:t>
    </dgm:pt>
    <dgm:pt modelId="{4A30933B-4A00-48EE-8CDD-2D9E68AF64D5}" type="pres">
      <dgm:prSet presAssocID="{37BEEBE3-BFBA-4B9B-9BE2-CBCBCBBDB9F6}" presName="sp" presStyleCnt="0"/>
      <dgm:spPr/>
    </dgm:pt>
    <dgm:pt modelId="{BF667B0C-9F8B-4394-816D-76BABF88BF0B}" type="pres">
      <dgm:prSet presAssocID="{32583848-9B62-4775-B943-9A755496828C}" presName="arrowAndChildren" presStyleCnt="0"/>
      <dgm:spPr/>
    </dgm:pt>
    <dgm:pt modelId="{729DD6B0-9CFB-4235-8815-8543D3E6BC70}" type="pres">
      <dgm:prSet presAssocID="{32583848-9B62-4775-B943-9A755496828C}" presName="parentTextArrow" presStyleLbl="node1" presStyleIdx="0" presStyleCnt="3"/>
      <dgm:spPr/>
      <dgm:t>
        <a:bodyPr/>
        <a:lstStyle/>
        <a:p>
          <a:endParaRPr lang="en-ZA"/>
        </a:p>
      </dgm:t>
    </dgm:pt>
    <dgm:pt modelId="{614B3B51-A1EA-4F28-A235-CFF1C4E5BCEA}" type="pres">
      <dgm:prSet presAssocID="{32583848-9B62-4775-B943-9A755496828C}" presName="arrow" presStyleLbl="node1" presStyleIdx="1" presStyleCnt="3" custLinFactNeighborY="1288"/>
      <dgm:spPr/>
      <dgm:t>
        <a:bodyPr/>
        <a:lstStyle/>
        <a:p>
          <a:endParaRPr lang="en-ZA"/>
        </a:p>
      </dgm:t>
    </dgm:pt>
    <dgm:pt modelId="{46468945-4C54-45EF-9A56-AE876E042DEE}" type="pres">
      <dgm:prSet presAssocID="{32583848-9B62-4775-B943-9A755496828C}" presName="descendantArrow" presStyleCnt="0"/>
      <dgm:spPr/>
    </dgm:pt>
    <dgm:pt modelId="{7D14336B-AEC4-441C-828F-EB437981A31F}" type="pres">
      <dgm:prSet presAssocID="{AF1A564D-4763-4BB9-A627-1C9A49D41557}" presName="childTextArrow" presStyleLbl="fgAccFollowNode1" presStyleIdx="1" presStyleCnt="3">
        <dgm:presLayoutVars>
          <dgm:bulletEnabled val="1"/>
        </dgm:presLayoutVars>
      </dgm:prSet>
      <dgm:spPr/>
      <dgm:t>
        <a:bodyPr/>
        <a:lstStyle/>
        <a:p>
          <a:endParaRPr lang="en-ZA"/>
        </a:p>
      </dgm:t>
    </dgm:pt>
    <dgm:pt modelId="{D3C01CC3-61EE-44B7-BEC0-FD49114A41CE}" type="pres">
      <dgm:prSet presAssocID="{C491594F-5EE0-488E-850C-DEBB79C359B6}" presName="sp" presStyleCnt="0"/>
      <dgm:spPr/>
    </dgm:pt>
    <dgm:pt modelId="{2EA8B52E-5D2A-40ED-8D67-0631883D9A13}" type="pres">
      <dgm:prSet presAssocID="{205F6DDF-8D4F-489C-A1C1-25ADE6810D45}" presName="arrowAndChildren" presStyleCnt="0"/>
      <dgm:spPr/>
    </dgm:pt>
    <dgm:pt modelId="{0A6D14D9-65A8-4786-B549-77E528D28892}" type="pres">
      <dgm:prSet presAssocID="{205F6DDF-8D4F-489C-A1C1-25ADE6810D45}" presName="parentTextArrow" presStyleLbl="node1" presStyleIdx="1" presStyleCnt="3"/>
      <dgm:spPr/>
      <dgm:t>
        <a:bodyPr/>
        <a:lstStyle/>
        <a:p>
          <a:endParaRPr lang="en-ZA"/>
        </a:p>
      </dgm:t>
    </dgm:pt>
    <dgm:pt modelId="{78864B73-BDE9-457F-9A76-64B207A36150}" type="pres">
      <dgm:prSet presAssocID="{205F6DDF-8D4F-489C-A1C1-25ADE6810D45}" presName="arrow" presStyleLbl="node1" presStyleIdx="2" presStyleCnt="3" custLinFactNeighborY="-5107"/>
      <dgm:spPr/>
      <dgm:t>
        <a:bodyPr/>
        <a:lstStyle/>
        <a:p>
          <a:endParaRPr lang="en-ZA"/>
        </a:p>
      </dgm:t>
    </dgm:pt>
    <dgm:pt modelId="{8AE8705B-EA25-4475-8EB0-75791034CB0D}" type="pres">
      <dgm:prSet presAssocID="{205F6DDF-8D4F-489C-A1C1-25ADE6810D45}" presName="descendantArrow" presStyleCnt="0"/>
      <dgm:spPr/>
    </dgm:pt>
    <dgm:pt modelId="{7AD0415C-A149-4D9D-968B-F0C995DEECF0}" type="pres">
      <dgm:prSet presAssocID="{63AB4DB5-05D5-4A39-A3B9-2E92268A69EB}" presName="childTextArrow" presStyleLbl="fgAccFollowNode1" presStyleIdx="2" presStyleCnt="3">
        <dgm:presLayoutVars>
          <dgm:bulletEnabled val="1"/>
        </dgm:presLayoutVars>
      </dgm:prSet>
      <dgm:spPr/>
      <dgm:t>
        <a:bodyPr/>
        <a:lstStyle/>
        <a:p>
          <a:endParaRPr lang="en-ZA"/>
        </a:p>
      </dgm:t>
    </dgm:pt>
  </dgm:ptLst>
  <dgm:cxnLst>
    <dgm:cxn modelId="{A5187353-0796-48FE-A7F0-4E97C0F00C12}" type="presOf" srcId="{D8A7D10C-D403-474D-B0D6-7DBA9436E2B6}" destId="{8D9F9A4F-3EA1-4837-AA71-FCA7DBFA6F39}" srcOrd="0" destOrd="0" presId="urn:microsoft.com/office/officeart/2005/8/layout/process4"/>
    <dgm:cxn modelId="{EAC00157-4202-4883-B1EC-264D0F3EE59E}" type="presOf" srcId="{97570908-95B2-4845-921D-370B4D1F0A4B}" destId="{11C0C11E-EA48-4A02-98F6-D3348FD97042}" srcOrd="1" destOrd="0" presId="urn:microsoft.com/office/officeart/2005/8/layout/process4"/>
    <dgm:cxn modelId="{1FE0EB5E-66C7-404E-8815-AA2F9BF61088}" srcId="{D8A7D10C-D403-474D-B0D6-7DBA9436E2B6}" destId="{97570908-95B2-4845-921D-370B4D1F0A4B}" srcOrd="2" destOrd="0" parTransId="{B832B437-68D6-4C0F-9665-017C1B4212E3}" sibTransId="{06BB781F-684C-4EF9-901A-A1E28519335B}"/>
    <dgm:cxn modelId="{43297B75-2D3A-4431-BE74-DF61D44A8F16}" type="presOf" srcId="{32583848-9B62-4775-B943-9A755496828C}" destId="{729DD6B0-9CFB-4235-8815-8543D3E6BC70}" srcOrd="0" destOrd="0" presId="urn:microsoft.com/office/officeart/2005/8/layout/process4"/>
    <dgm:cxn modelId="{BC80F4CF-2B0A-426F-8437-3A0B1DA24582}" srcId="{32583848-9B62-4775-B943-9A755496828C}" destId="{AF1A564D-4763-4BB9-A627-1C9A49D41557}" srcOrd="0" destOrd="0" parTransId="{C4A77B81-8EE9-4088-AB43-E1EECF131AEE}" sibTransId="{D01560BE-FF22-41F1-80C0-ACF86B9BDEEE}"/>
    <dgm:cxn modelId="{13C7AFC7-1484-4562-9FFE-1816630F7FF6}" srcId="{97570908-95B2-4845-921D-370B4D1F0A4B}" destId="{02A4FE20-69BF-44F7-84CE-C2A33B6FFB92}" srcOrd="0" destOrd="0" parTransId="{563A85CB-3B43-4155-BAEE-E00958020794}" sibTransId="{FFB98078-D8BF-4124-A523-90A46A96AB40}"/>
    <dgm:cxn modelId="{DD82B5FF-41C5-4B62-85BA-E724CE59F6E9}" srcId="{205F6DDF-8D4F-489C-A1C1-25ADE6810D45}" destId="{63AB4DB5-05D5-4A39-A3B9-2E92268A69EB}" srcOrd="0" destOrd="0" parTransId="{8852296D-FBEE-4C7C-BD8A-9C343D52B89B}" sibTransId="{F29BE4D9-FD28-4151-8C4B-C456CF34130D}"/>
    <dgm:cxn modelId="{5205FB54-292B-4963-AD0E-B88F9AA8D146}" type="presOf" srcId="{205F6DDF-8D4F-489C-A1C1-25ADE6810D45}" destId="{78864B73-BDE9-457F-9A76-64B207A36150}" srcOrd="1" destOrd="0" presId="urn:microsoft.com/office/officeart/2005/8/layout/process4"/>
    <dgm:cxn modelId="{E00D5703-194B-4DBC-BEF5-FB0F79C6C7BD}" srcId="{D8A7D10C-D403-474D-B0D6-7DBA9436E2B6}" destId="{205F6DDF-8D4F-489C-A1C1-25ADE6810D45}" srcOrd="0" destOrd="0" parTransId="{0BD48783-A885-46DD-894D-99B901BD8B64}" sibTransId="{C491594F-5EE0-488E-850C-DEBB79C359B6}"/>
    <dgm:cxn modelId="{812DB1F6-C6C3-47B7-B099-31C3F92FB2B1}" type="presOf" srcId="{02A4FE20-69BF-44F7-84CE-C2A33B6FFB92}" destId="{1A4575DD-308B-42BE-AD36-F416B74BCEE5}" srcOrd="0" destOrd="0" presId="urn:microsoft.com/office/officeart/2005/8/layout/process4"/>
    <dgm:cxn modelId="{3ED4C1C3-154D-4337-BD4E-C46EDA96D03F}" type="presOf" srcId="{AF1A564D-4763-4BB9-A627-1C9A49D41557}" destId="{7D14336B-AEC4-441C-828F-EB437981A31F}" srcOrd="0" destOrd="0" presId="urn:microsoft.com/office/officeart/2005/8/layout/process4"/>
    <dgm:cxn modelId="{DC91BE5B-4B05-42CC-9E41-D411CF7F34C8}" srcId="{D8A7D10C-D403-474D-B0D6-7DBA9436E2B6}" destId="{32583848-9B62-4775-B943-9A755496828C}" srcOrd="1" destOrd="0" parTransId="{024CF493-7B1C-404E-98F1-40BF44A3AC88}" sibTransId="{37BEEBE3-BFBA-4B9B-9BE2-CBCBCBBDB9F6}"/>
    <dgm:cxn modelId="{94748BAF-88B3-4D8A-8D72-FA97F3D02806}" type="presOf" srcId="{205F6DDF-8D4F-489C-A1C1-25ADE6810D45}" destId="{0A6D14D9-65A8-4786-B549-77E528D28892}" srcOrd="0" destOrd="0" presId="urn:microsoft.com/office/officeart/2005/8/layout/process4"/>
    <dgm:cxn modelId="{A64A62E9-FBBE-4D5A-9D1F-1EE1B8184633}" type="presOf" srcId="{32583848-9B62-4775-B943-9A755496828C}" destId="{614B3B51-A1EA-4F28-A235-CFF1C4E5BCEA}" srcOrd="1" destOrd="0" presId="urn:microsoft.com/office/officeart/2005/8/layout/process4"/>
    <dgm:cxn modelId="{54144E8F-E0CB-4E48-836F-8BADFC8E75F7}" type="presOf" srcId="{97570908-95B2-4845-921D-370B4D1F0A4B}" destId="{B60F7078-A0BC-466F-99BE-081F769876DB}" srcOrd="0" destOrd="0" presId="urn:microsoft.com/office/officeart/2005/8/layout/process4"/>
    <dgm:cxn modelId="{87F54AA1-B70C-4FC4-AF26-55198007D640}" type="presOf" srcId="{63AB4DB5-05D5-4A39-A3B9-2E92268A69EB}" destId="{7AD0415C-A149-4D9D-968B-F0C995DEECF0}" srcOrd="0" destOrd="0" presId="urn:microsoft.com/office/officeart/2005/8/layout/process4"/>
    <dgm:cxn modelId="{A6329C2B-B38D-49D1-98FC-7663E7852138}" type="presParOf" srcId="{8D9F9A4F-3EA1-4837-AA71-FCA7DBFA6F39}" destId="{FCC05634-F3DE-4823-97A5-9D0190086363}" srcOrd="0" destOrd="0" presId="urn:microsoft.com/office/officeart/2005/8/layout/process4"/>
    <dgm:cxn modelId="{91630512-848D-4BAC-B758-3CDAD239D30A}" type="presParOf" srcId="{FCC05634-F3DE-4823-97A5-9D0190086363}" destId="{B60F7078-A0BC-466F-99BE-081F769876DB}" srcOrd="0" destOrd="0" presId="urn:microsoft.com/office/officeart/2005/8/layout/process4"/>
    <dgm:cxn modelId="{13982F8A-A83B-4338-8D62-8A6A1389C024}" type="presParOf" srcId="{FCC05634-F3DE-4823-97A5-9D0190086363}" destId="{11C0C11E-EA48-4A02-98F6-D3348FD97042}" srcOrd="1" destOrd="0" presId="urn:microsoft.com/office/officeart/2005/8/layout/process4"/>
    <dgm:cxn modelId="{8C265B97-8B41-4015-BA56-7B7EB5A8C465}" type="presParOf" srcId="{FCC05634-F3DE-4823-97A5-9D0190086363}" destId="{011B7F23-B332-4205-B39B-4CAB53628D11}" srcOrd="2" destOrd="0" presId="urn:microsoft.com/office/officeart/2005/8/layout/process4"/>
    <dgm:cxn modelId="{22F19C40-2042-4614-A565-A5E21BD3F2AD}" type="presParOf" srcId="{011B7F23-B332-4205-B39B-4CAB53628D11}" destId="{1A4575DD-308B-42BE-AD36-F416B74BCEE5}" srcOrd="0" destOrd="0" presId="urn:microsoft.com/office/officeart/2005/8/layout/process4"/>
    <dgm:cxn modelId="{626CB17F-1D39-4027-9076-DE79B4FF6A31}" type="presParOf" srcId="{8D9F9A4F-3EA1-4837-AA71-FCA7DBFA6F39}" destId="{4A30933B-4A00-48EE-8CDD-2D9E68AF64D5}" srcOrd="1" destOrd="0" presId="urn:microsoft.com/office/officeart/2005/8/layout/process4"/>
    <dgm:cxn modelId="{4407BE16-D759-4F31-B424-2CCDF21774C6}" type="presParOf" srcId="{8D9F9A4F-3EA1-4837-AA71-FCA7DBFA6F39}" destId="{BF667B0C-9F8B-4394-816D-76BABF88BF0B}" srcOrd="2" destOrd="0" presId="urn:microsoft.com/office/officeart/2005/8/layout/process4"/>
    <dgm:cxn modelId="{1615AF7A-179F-46A8-A752-B6B4E71018C4}" type="presParOf" srcId="{BF667B0C-9F8B-4394-816D-76BABF88BF0B}" destId="{729DD6B0-9CFB-4235-8815-8543D3E6BC70}" srcOrd="0" destOrd="0" presId="urn:microsoft.com/office/officeart/2005/8/layout/process4"/>
    <dgm:cxn modelId="{74EFC866-BCB3-42EF-A4A8-C49097C1BB57}" type="presParOf" srcId="{BF667B0C-9F8B-4394-816D-76BABF88BF0B}" destId="{614B3B51-A1EA-4F28-A235-CFF1C4E5BCEA}" srcOrd="1" destOrd="0" presId="urn:microsoft.com/office/officeart/2005/8/layout/process4"/>
    <dgm:cxn modelId="{FC8931DD-B13E-4BDF-BE8C-B904CAB689B9}" type="presParOf" srcId="{BF667B0C-9F8B-4394-816D-76BABF88BF0B}" destId="{46468945-4C54-45EF-9A56-AE876E042DEE}" srcOrd="2" destOrd="0" presId="urn:microsoft.com/office/officeart/2005/8/layout/process4"/>
    <dgm:cxn modelId="{287A3863-1598-4D7F-9231-4A9FA7CECE7E}" type="presParOf" srcId="{46468945-4C54-45EF-9A56-AE876E042DEE}" destId="{7D14336B-AEC4-441C-828F-EB437981A31F}" srcOrd="0" destOrd="0" presId="urn:microsoft.com/office/officeart/2005/8/layout/process4"/>
    <dgm:cxn modelId="{38AD4168-E4E0-4826-AED2-369F9A3A5FA2}" type="presParOf" srcId="{8D9F9A4F-3EA1-4837-AA71-FCA7DBFA6F39}" destId="{D3C01CC3-61EE-44B7-BEC0-FD49114A41CE}" srcOrd="3" destOrd="0" presId="urn:microsoft.com/office/officeart/2005/8/layout/process4"/>
    <dgm:cxn modelId="{A0D5B590-283B-4484-A9ED-E6970A97E208}" type="presParOf" srcId="{8D9F9A4F-3EA1-4837-AA71-FCA7DBFA6F39}" destId="{2EA8B52E-5D2A-40ED-8D67-0631883D9A13}" srcOrd="4" destOrd="0" presId="urn:microsoft.com/office/officeart/2005/8/layout/process4"/>
    <dgm:cxn modelId="{CC9FD6BB-2C6B-41A5-A74F-EE1F0EE5C9DD}" type="presParOf" srcId="{2EA8B52E-5D2A-40ED-8D67-0631883D9A13}" destId="{0A6D14D9-65A8-4786-B549-77E528D28892}" srcOrd="0" destOrd="0" presId="urn:microsoft.com/office/officeart/2005/8/layout/process4"/>
    <dgm:cxn modelId="{9CB4B187-BEA3-46C1-8803-37CBB652D9F2}" type="presParOf" srcId="{2EA8B52E-5D2A-40ED-8D67-0631883D9A13}" destId="{78864B73-BDE9-457F-9A76-64B207A36150}" srcOrd="1" destOrd="0" presId="urn:microsoft.com/office/officeart/2005/8/layout/process4"/>
    <dgm:cxn modelId="{7D5571E9-7D5A-42EB-8A0D-2324F4871FE2}" type="presParOf" srcId="{2EA8B52E-5D2A-40ED-8D67-0631883D9A13}" destId="{8AE8705B-EA25-4475-8EB0-75791034CB0D}" srcOrd="2" destOrd="0" presId="urn:microsoft.com/office/officeart/2005/8/layout/process4"/>
    <dgm:cxn modelId="{69FF58F0-B4DB-427F-8834-1A3E9094CEB6}" type="presParOf" srcId="{8AE8705B-EA25-4475-8EB0-75791034CB0D}" destId="{7AD0415C-A149-4D9D-968B-F0C995DEECF0}"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ABF5D2-C622-4E18-A8BC-BC7D669B8694}">
      <dsp:nvSpPr>
        <dsp:cNvPr id="0" name=""/>
        <dsp:cNvSpPr/>
      </dsp:nvSpPr>
      <dsp:spPr>
        <a:xfrm>
          <a:off x="0" y="230914"/>
          <a:ext cx="1983795" cy="1092429"/>
        </a:xfrm>
        <a:prstGeom prst="homePlate">
          <a:avLst/>
        </a:prstGeom>
        <a:gradFill rotWithShape="0">
          <a:gsLst>
            <a:gs pos="0">
              <a:schemeClr val="accent2">
                <a:hueOff val="0"/>
                <a:satOff val="0"/>
                <a:lumOff val="0"/>
                <a:alphaOff val="0"/>
                <a:shade val="60000"/>
              </a:schemeClr>
            </a:gs>
            <a:gs pos="33000">
              <a:schemeClr val="accent2">
                <a:hueOff val="0"/>
                <a:satOff val="0"/>
                <a:lumOff val="0"/>
                <a:alphaOff val="0"/>
                <a:tint val="86500"/>
              </a:schemeClr>
            </a:gs>
            <a:gs pos="46750">
              <a:schemeClr val="accent2">
                <a:hueOff val="0"/>
                <a:satOff val="0"/>
                <a:lumOff val="0"/>
                <a:alphaOff val="0"/>
                <a:tint val="71000"/>
                <a:satMod val="112000"/>
              </a:schemeClr>
            </a:gs>
            <a:gs pos="53000">
              <a:schemeClr val="accent2">
                <a:hueOff val="0"/>
                <a:satOff val="0"/>
                <a:lumOff val="0"/>
                <a:alphaOff val="0"/>
                <a:tint val="71000"/>
                <a:satMod val="112000"/>
              </a:schemeClr>
            </a:gs>
            <a:gs pos="68000">
              <a:schemeClr val="accent2">
                <a:hueOff val="0"/>
                <a:satOff val="0"/>
                <a:lumOff val="0"/>
                <a:alphaOff val="0"/>
                <a:tint val="86000"/>
              </a:schemeClr>
            </a:gs>
            <a:gs pos="100000">
              <a:schemeClr val="accent2">
                <a:hueOff val="0"/>
                <a:satOff val="0"/>
                <a:lumOff val="0"/>
                <a:alphaOff val="0"/>
                <a:shade val="60000"/>
              </a:schemeClr>
            </a:gs>
          </a:gsLst>
          <a:lin ang="8350000" scaled="1"/>
        </a:gradFill>
        <a:ln>
          <a:noFill/>
        </a:ln>
        <a:effectLst>
          <a:outerShdw blurRad="190500" dist="228600" dir="2700000" sy="90000" rotWithShape="0">
            <a:srgbClr val="000000">
              <a:alpha val="255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6012" tIns="48006" rIns="24003" bIns="48006" numCol="1" spcCol="1270" anchor="ctr" anchorCtr="0">
          <a:noAutofit/>
        </a:bodyPr>
        <a:lstStyle/>
        <a:p>
          <a:pPr lvl="0" algn="ctr" defTabSz="800100">
            <a:lnSpc>
              <a:spcPct val="90000"/>
            </a:lnSpc>
            <a:spcBef>
              <a:spcPct val="0"/>
            </a:spcBef>
            <a:spcAft>
              <a:spcPct val="35000"/>
            </a:spcAft>
          </a:pPr>
          <a:r>
            <a:rPr lang="en-US" sz="1800" b="1" kern="1200" dirty="0" smtClean="0"/>
            <a:t>(MM) Register</a:t>
          </a:r>
          <a:endParaRPr lang="en-US" sz="1800" b="1" kern="1200" dirty="0"/>
        </a:p>
      </dsp:txBody>
      <dsp:txXfrm>
        <a:off x="0" y="230914"/>
        <a:ext cx="1710688" cy="1092429"/>
      </dsp:txXfrm>
    </dsp:sp>
    <dsp:sp modelId="{9944256B-EC24-4D0F-A7D0-C0B2EBB33072}">
      <dsp:nvSpPr>
        <dsp:cNvPr id="0" name=""/>
        <dsp:cNvSpPr/>
      </dsp:nvSpPr>
      <dsp:spPr>
        <a:xfrm>
          <a:off x="1623511" y="92127"/>
          <a:ext cx="2430165" cy="1370004"/>
        </a:xfrm>
        <a:prstGeom prst="chevron">
          <a:avLst/>
        </a:prstGeom>
        <a:gradFill rotWithShape="0">
          <a:gsLst>
            <a:gs pos="0">
              <a:schemeClr val="accent3">
                <a:hueOff val="0"/>
                <a:satOff val="0"/>
                <a:lumOff val="0"/>
                <a:alphaOff val="0"/>
                <a:shade val="60000"/>
              </a:schemeClr>
            </a:gs>
            <a:gs pos="33000">
              <a:schemeClr val="accent3">
                <a:hueOff val="0"/>
                <a:satOff val="0"/>
                <a:lumOff val="0"/>
                <a:alphaOff val="0"/>
                <a:tint val="86500"/>
              </a:schemeClr>
            </a:gs>
            <a:gs pos="46750">
              <a:schemeClr val="accent3">
                <a:hueOff val="0"/>
                <a:satOff val="0"/>
                <a:lumOff val="0"/>
                <a:alphaOff val="0"/>
                <a:tint val="71000"/>
                <a:satMod val="112000"/>
              </a:schemeClr>
            </a:gs>
            <a:gs pos="53000">
              <a:schemeClr val="accent3">
                <a:hueOff val="0"/>
                <a:satOff val="0"/>
                <a:lumOff val="0"/>
                <a:alphaOff val="0"/>
                <a:tint val="71000"/>
                <a:satMod val="112000"/>
              </a:schemeClr>
            </a:gs>
            <a:gs pos="68000">
              <a:schemeClr val="accent3">
                <a:hueOff val="0"/>
                <a:satOff val="0"/>
                <a:lumOff val="0"/>
                <a:alphaOff val="0"/>
                <a:tint val="86000"/>
              </a:schemeClr>
            </a:gs>
            <a:gs pos="100000">
              <a:schemeClr val="accent3">
                <a:hueOff val="0"/>
                <a:satOff val="0"/>
                <a:lumOff val="0"/>
                <a:alphaOff val="0"/>
                <a:shade val="60000"/>
              </a:schemeClr>
            </a:gs>
          </a:gsLst>
          <a:lin ang="8350000" scaled="1"/>
        </a:gradFill>
        <a:ln>
          <a:noFill/>
        </a:ln>
        <a:effectLst>
          <a:outerShdw blurRad="190500" dist="228600" dir="2700000" sy="90000" rotWithShape="0">
            <a:srgbClr val="000000">
              <a:alpha val="255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009" tIns="48006" rIns="24003" bIns="48006" numCol="1" spcCol="1270" anchor="ctr" anchorCtr="0">
          <a:noAutofit/>
        </a:bodyPr>
        <a:lstStyle/>
        <a:p>
          <a:pPr lvl="0" algn="ctr" defTabSz="800100">
            <a:lnSpc>
              <a:spcPct val="90000"/>
            </a:lnSpc>
            <a:spcBef>
              <a:spcPct val="0"/>
            </a:spcBef>
            <a:spcAft>
              <a:spcPct val="35000"/>
            </a:spcAft>
          </a:pPr>
          <a:r>
            <a:rPr lang="en-US" sz="1800" b="1" kern="1200" dirty="0" smtClean="0"/>
            <a:t>  (NT)        Approve</a:t>
          </a:r>
          <a:endParaRPr lang="en-US" sz="1800" b="1" kern="1200" dirty="0"/>
        </a:p>
      </dsp:txBody>
      <dsp:txXfrm>
        <a:off x="2308513" y="92127"/>
        <a:ext cx="1060161" cy="1370004"/>
      </dsp:txXfrm>
    </dsp:sp>
    <dsp:sp modelId="{0CA8C02D-CC41-4C18-AB9D-F99AF35C9D74}">
      <dsp:nvSpPr>
        <dsp:cNvPr id="0" name=""/>
        <dsp:cNvSpPr/>
      </dsp:nvSpPr>
      <dsp:spPr>
        <a:xfrm>
          <a:off x="3625978" y="0"/>
          <a:ext cx="3422955" cy="1486374"/>
        </a:xfrm>
        <a:prstGeom prst="chevron">
          <a:avLst/>
        </a:prstGeom>
        <a:gradFill rotWithShape="1">
          <a:gsLst>
            <a:gs pos="0">
              <a:schemeClr val="accent1">
                <a:shade val="60000"/>
              </a:schemeClr>
            </a:gs>
            <a:gs pos="33000">
              <a:schemeClr val="accent1">
                <a:tint val="86500"/>
              </a:schemeClr>
            </a:gs>
            <a:gs pos="46750">
              <a:schemeClr val="accent1">
                <a:tint val="71000"/>
                <a:satMod val="112000"/>
              </a:schemeClr>
            </a:gs>
            <a:gs pos="53000">
              <a:schemeClr val="accent1">
                <a:tint val="71000"/>
                <a:satMod val="112000"/>
              </a:schemeClr>
            </a:gs>
            <a:gs pos="68000">
              <a:schemeClr val="accent1">
                <a:tint val="86000"/>
              </a:schemeClr>
            </a:gs>
            <a:gs pos="100000">
              <a:schemeClr val="accent1">
                <a:shade val="60000"/>
              </a:schemeClr>
            </a:gs>
          </a:gsLst>
          <a:lin ang="8350000" scaled="1"/>
        </a:gradFill>
        <a:ln>
          <a:noFill/>
        </a:ln>
        <a:effectLst>
          <a:outerShdw blurRad="190500" dist="228600" dir="2700000" sy="90000" rotWithShape="0">
            <a:srgbClr val="000000">
              <a:alpha val="25500"/>
            </a:srgbClr>
          </a:outerShdw>
        </a:effectLst>
        <a:scene3d>
          <a:camera prst="orthographicFront"/>
          <a:lightRig rig="threePt" dir="t">
            <a:rot lat="0" lon="0" rev="7500000"/>
          </a:lightRig>
        </a:scene3d>
        <a:sp3d>
          <a:bevelT w="50800" h="50800" prst="relaxedInset"/>
        </a:sp3d>
      </dsp:spPr>
      <dsp:style>
        <a:lnRef idx="0">
          <a:schemeClr val="accent1"/>
        </a:lnRef>
        <a:fillRef idx="3">
          <a:schemeClr val="accent1"/>
        </a:fillRef>
        <a:effectRef idx="3">
          <a:schemeClr val="accent1"/>
        </a:effectRef>
        <a:fontRef idx="minor">
          <a:schemeClr val="lt1"/>
        </a:fontRef>
      </dsp:style>
      <dsp:txBody>
        <a:bodyPr spcFirstLastPara="0" vert="horz" wrap="square" lIns="72009" tIns="48006" rIns="24003" bIns="48006" numCol="1" spcCol="1270" anchor="ctr" anchorCtr="0">
          <a:noAutofit/>
        </a:bodyPr>
        <a:lstStyle/>
        <a:p>
          <a:pPr lvl="0" algn="ctr" defTabSz="800100">
            <a:lnSpc>
              <a:spcPct val="90000"/>
            </a:lnSpc>
            <a:spcBef>
              <a:spcPct val="0"/>
            </a:spcBef>
            <a:spcAft>
              <a:spcPct val="35000"/>
            </a:spcAft>
          </a:pPr>
          <a:r>
            <a:rPr lang="en-US" sz="1800" b="1" kern="1200" dirty="0" smtClean="0"/>
            <a:t>(MM) Submit  </a:t>
          </a:r>
        </a:p>
        <a:p>
          <a:pPr lvl="0" algn="ctr" defTabSz="800100">
            <a:lnSpc>
              <a:spcPct val="90000"/>
            </a:lnSpc>
            <a:spcBef>
              <a:spcPct val="0"/>
            </a:spcBef>
            <a:spcAft>
              <a:spcPct val="35000"/>
            </a:spcAft>
          </a:pPr>
          <a:endParaRPr lang="en-US" sz="1800" kern="1200" dirty="0" smtClean="0"/>
        </a:p>
        <a:p>
          <a:pPr lvl="0" algn="ctr" defTabSz="800100">
            <a:lnSpc>
              <a:spcPct val="90000"/>
            </a:lnSpc>
            <a:spcBef>
              <a:spcPct val="0"/>
            </a:spcBef>
            <a:spcAft>
              <a:spcPct val="35000"/>
            </a:spcAft>
          </a:pPr>
          <a:r>
            <a:rPr lang="en-US" sz="1800" kern="1200" dirty="0" smtClean="0"/>
            <a:t> </a:t>
          </a:r>
          <a:endParaRPr lang="en-US" sz="1800" kern="1200" dirty="0"/>
        </a:p>
      </dsp:txBody>
      <dsp:txXfrm>
        <a:off x="4369165" y="0"/>
        <a:ext cx="1936581" cy="148637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EA915F-2887-458C-ADE6-38724ADF6085}">
      <dsp:nvSpPr>
        <dsp:cNvPr id="0" name=""/>
        <dsp:cNvSpPr/>
      </dsp:nvSpPr>
      <dsp:spPr>
        <a:xfrm>
          <a:off x="0" y="1515975"/>
          <a:ext cx="2642356" cy="497576"/>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130000" dist="101600" dir="2700000" algn="tl"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ts val="1680"/>
            </a:lnSpc>
            <a:spcBef>
              <a:spcPct val="0"/>
            </a:spcBef>
            <a:spcAft>
              <a:spcPts val="0"/>
            </a:spcAft>
          </a:pPr>
          <a:r>
            <a:rPr lang="en-ZA" sz="1600" b="1" kern="1200" dirty="0" smtClean="0"/>
            <a:t>ARCHIVED VERSION </a:t>
          </a:r>
        </a:p>
        <a:p>
          <a:pPr lvl="0" algn="ctr" defTabSz="711200">
            <a:lnSpc>
              <a:spcPts val="1680"/>
            </a:lnSpc>
            <a:spcBef>
              <a:spcPct val="0"/>
            </a:spcBef>
            <a:spcAft>
              <a:spcPts val="0"/>
            </a:spcAft>
          </a:pPr>
          <a:endParaRPr lang="en-ZA" sz="1800" b="1" i="0" kern="1200" spc="300" dirty="0">
            <a:latin typeface="Brush Script MT" panose="03060802040406070304" pitchFamily="66" charset="0"/>
          </a:endParaRPr>
        </a:p>
      </dsp:txBody>
      <dsp:txXfrm>
        <a:off x="0" y="1515975"/>
        <a:ext cx="2642356" cy="497576"/>
      </dsp:txXfrm>
    </dsp:sp>
    <dsp:sp modelId="{CA72B26F-679C-4907-A301-21680D9D85CF}">
      <dsp:nvSpPr>
        <dsp:cNvPr id="0" name=""/>
        <dsp:cNvSpPr/>
      </dsp:nvSpPr>
      <dsp:spPr>
        <a:xfrm rot="10800000">
          <a:off x="0" y="758165"/>
          <a:ext cx="2642356" cy="765273"/>
        </a:xfrm>
        <a:prstGeom prst="upArrowCallou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130000" dist="101600" dir="2700000" algn="tl"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ZA" sz="1600" b="1" kern="1200" dirty="0" smtClean="0"/>
            <a:t>ACTIVE VERSION</a:t>
          </a:r>
          <a:endParaRPr lang="en-ZA" sz="1600" b="1" kern="1200" dirty="0"/>
        </a:p>
      </dsp:txBody>
      <dsp:txXfrm rot="10800000">
        <a:off x="0" y="758165"/>
        <a:ext cx="2642356" cy="497251"/>
      </dsp:txXfrm>
    </dsp:sp>
    <dsp:sp modelId="{24162405-7C7C-4331-88B7-2CD02349A61F}">
      <dsp:nvSpPr>
        <dsp:cNvPr id="0" name=""/>
        <dsp:cNvSpPr/>
      </dsp:nvSpPr>
      <dsp:spPr>
        <a:xfrm rot="10800000">
          <a:off x="0" y="0"/>
          <a:ext cx="2642356" cy="765273"/>
        </a:xfrm>
        <a:prstGeom prst="upArrowCallou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130000" dist="101600" dir="2700000" algn="tl"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ZA" sz="1600" b="1" kern="1200" dirty="0" smtClean="0"/>
            <a:t>WORK IN PROGRESS</a:t>
          </a:r>
          <a:endParaRPr lang="en-ZA" sz="1600" b="1" kern="1200" dirty="0"/>
        </a:p>
      </dsp:txBody>
      <dsp:txXfrm rot="10800000">
        <a:off x="0" y="0"/>
        <a:ext cx="2642356" cy="4972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C0C11E-EA48-4A02-98F6-D3348FD97042}">
      <dsp:nvSpPr>
        <dsp:cNvPr id="0" name=""/>
        <dsp:cNvSpPr/>
      </dsp:nvSpPr>
      <dsp:spPr>
        <a:xfrm>
          <a:off x="0" y="2819281"/>
          <a:ext cx="4735712" cy="925134"/>
        </a:xfrm>
        <a:prstGeom prst="rect">
          <a:avLst/>
        </a:prstGeom>
        <a:solidFill>
          <a:schemeClr val="accent6">
            <a:lumMod val="7500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ZA" sz="1800" b="1" kern="1200" dirty="0" smtClean="0"/>
            <a:t>PHASE 3</a:t>
          </a:r>
          <a:endParaRPr lang="en-ZA" sz="1800" b="1" kern="1200" dirty="0"/>
        </a:p>
      </dsp:txBody>
      <dsp:txXfrm>
        <a:off x="0" y="2819281"/>
        <a:ext cx="4735712" cy="499572"/>
      </dsp:txXfrm>
    </dsp:sp>
    <dsp:sp modelId="{1A4575DD-308B-42BE-AD36-F416B74BCEE5}">
      <dsp:nvSpPr>
        <dsp:cNvPr id="0" name=""/>
        <dsp:cNvSpPr/>
      </dsp:nvSpPr>
      <dsp:spPr>
        <a:xfrm>
          <a:off x="0" y="3274062"/>
          <a:ext cx="4735712" cy="425561"/>
        </a:xfrm>
        <a:prstGeom prst="rect">
          <a:avLst/>
        </a:prstGeom>
        <a:solidFill>
          <a:schemeClr val="accent6">
            <a:lumMod val="60000"/>
            <a:lumOff val="40000"/>
            <a:alpha val="9000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ZA" sz="1600" b="1" kern="1200" cap="none" spc="0" dirty="0" smtClean="0">
              <a:ln w="11430"/>
              <a:effectLst/>
            </a:rPr>
            <a:t>Archived versions</a:t>
          </a:r>
          <a:endParaRPr lang="en-ZA" sz="1600" b="1" kern="1200" cap="none" spc="0" dirty="0">
            <a:ln w="11430"/>
            <a:effectLst/>
          </a:endParaRPr>
        </a:p>
      </dsp:txBody>
      <dsp:txXfrm>
        <a:off x="0" y="3274062"/>
        <a:ext cx="4735712" cy="425561"/>
      </dsp:txXfrm>
    </dsp:sp>
    <dsp:sp modelId="{614B3B51-A1EA-4F28-A235-CFF1C4E5BCEA}">
      <dsp:nvSpPr>
        <dsp:cNvPr id="0" name=""/>
        <dsp:cNvSpPr/>
      </dsp:nvSpPr>
      <dsp:spPr>
        <a:xfrm rot="10800000">
          <a:off x="0" y="1427967"/>
          <a:ext cx="4735712" cy="1422856"/>
        </a:xfrm>
        <a:prstGeom prst="upArrowCallout">
          <a:avLst/>
        </a:prstGeom>
        <a:solidFill>
          <a:schemeClr val="accent3">
            <a:hueOff val="0"/>
            <a:satOff val="0"/>
            <a:lumOff val="0"/>
            <a:alphaOff val="0"/>
          </a:schemeClr>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ZA" sz="1800" b="1" kern="1200" dirty="0" smtClean="0"/>
            <a:t>PHASE 2</a:t>
          </a:r>
          <a:endParaRPr lang="en-ZA" sz="1800" b="1" kern="1200" dirty="0"/>
        </a:p>
      </dsp:txBody>
      <dsp:txXfrm rot="-10800000">
        <a:off x="0" y="1427967"/>
        <a:ext cx="4735712" cy="499422"/>
      </dsp:txXfrm>
    </dsp:sp>
    <dsp:sp modelId="{7D14336B-AEC4-441C-828F-EB437981A31F}">
      <dsp:nvSpPr>
        <dsp:cNvPr id="0" name=""/>
        <dsp:cNvSpPr/>
      </dsp:nvSpPr>
      <dsp:spPr>
        <a:xfrm>
          <a:off x="0" y="1909063"/>
          <a:ext cx="4735712" cy="425433"/>
        </a:xfrm>
        <a:prstGeom prst="rect">
          <a:avLst/>
        </a:prstGeom>
        <a:solidFill>
          <a:schemeClr val="accent3">
            <a:tint val="40000"/>
            <a:hueOff val="0"/>
            <a:satOff val="0"/>
            <a:lum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ZA" sz="1600" b="1" kern="1200" cap="none" spc="0" dirty="0" smtClean="0">
              <a:ln w="11430"/>
              <a:effectLst/>
            </a:rPr>
            <a:t>Current  </a:t>
          </a:r>
          <a:r>
            <a:rPr lang="en-ZA" sz="1600" b="1" kern="1200" cap="none" spc="0" dirty="0" err="1" smtClean="0">
              <a:ln w="11430"/>
              <a:effectLst/>
            </a:rPr>
            <a:t>mSCOA</a:t>
          </a:r>
          <a:r>
            <a:rPr lang="en-ZA" sz="1600" b="1" kern="1200" cap="none" spc="0" dirty="0" smtClean="0">
              <a:ln w="11430"/>
              <a:effectLst/>
            </a:rPr>
            <a:t> version </a:t>
          </a:r>
          <a:endParaRPr lang="en-ZA" sz="1600" b="1" kern="1200" cap="none" spc="0" dirty="0">
            <a:ln w="11430"/>
            <a:effectLst/>
          </a:endParaRPr>
        </a:p>
      </dsp:txBody>
      <dsp:txXfrm>
        <a:off x="0" y="1909063"/>
        <a:ext cx="4735712" cy="425433"/>
      </dsp:txXfrm>
    </dsp:sp>
    <dsp:sp modelId="{78864B73-BDE9-457F-9A76-64B207A36150}">
      <dsp:nvSpPr>
        <dsp:cNvPr id="0" name=""/>
        <dsp:cNvSpPr/>
      </dsp:nvSpPr>
      <dsp:spPr>
        <a:xfrm rot="10800000">
          <a:off x="0" y="0"/>
          <a:ext cx="4735712" cy="1422856"/>
        </a:xfrm>
        <a:prstGeom prst="upArrowCallout">
          <a:avLst/>
        </a:prstGeom>
        <a:solidFill>
          <a:srgbClr val="0070C0"/>
        </a:solidFill>
        <a:ln>
          <a:noFill/>
        </a:ln>
        <a:effectLst>
          <a:outerShdw blurRad="190500" dist="228600" dir="2700000" sy="90000" rotWithShape="0">
            <a:srgbClr val="000000">
              <a:alpha val="255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ZA" sz="1600" b="1" kern="1200" dirty="0" smtClean="0"/>
            <a:t>PHASE 1</a:t>
          </a:r>
          <a:endParaRPr lang="en-ZA" sz="1600" b="1" kern="1200" dirty="0"/>
        </a:p>
      </dsp:txBody>
      <dsp:txXfrm rot="-10800000">
        <a:off x="0" y="0"/>
        <a:ext cx="4735712" cy="499422"/>
      </dsp:txXfrm>
    </dsp:sp>
    <dsp:sp modelId="{7AD0415C-A149-4D9D-968B-F0C995DEECF0}">
      <dsp:nvSpPr>
        <dsp:cNvPr id="0" name=""/>
        <dsp:cNvSpPr/>
      </dsp:nvSpPr>
      <dsp:spPr>
        <a:xfrm>
          <a:off x="0" y="500084"/>
          <a:ext cx="4735712" cy="425433"/>
        </a:xfrm>
        <a:prstGeom prst="rect">
          <a:avLst/>
        </a:prstGeom>
        <a:solidFill>
          <a:schemeClr val="accent4">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ZA" sz="1600" b="1" kern="1200" cap="none" spc="0" smtClean="0">
              <a:ln w="11430"/>
              <a:effectLst/>
            </a:rPr>
            <a:t>mSCOA Work in Progress (WIP)</a:t>
          </a:r>
          <a:endParaRPr lang="en-ZA" sz="1600" b="1" kern="1200" cap="none" spc="0" dirty="0">
            <a:ln w="11430"/>
            <a:effectLst/>
          </a:endParaRPr>
        </a:p>
      </dsp:txBody>
      <dsp:txXfrm>
        <a:off x="0" y="500084"/>
        <a:ext cx="4735712" cy="425433"/>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650"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135" y="0"/>
            <a:ext cx="3038649" cy="465138"/>
          </a:xfrm>
          <a:prstGeom prst="rect">
            <a:avLst/>
          </a:prstGeom>
        </p:spPr>
        <p:txBody>
          <a:bodyPr vert="horz" lIns="91440" tIns="45720" rIns="91440" bIns="45720" rtlCol="0"/>
          <a:lstStyle>
            <a:lvl1pPr algn="r">
              <a:defRPr sz="1200"/>
            </a:lvl1pPr>
          </a:lstStyle>
          <a:p>
            <a:fld id="{CF469086-AB1B-43AC-A851-1AB2A8CC8569}" type="datetimeFigureOut">
              <a:rPr lang="en-US" smtClean="0"/>
              <a:pPr/>
              <a:t>7/11/2016</a:t>
            </a:fld>
            <a:endParaRPr lang="en-US" dirty="0"/>
          </a:p>
        </p:txBody>
      </p:sp>
      <p:sp>
        <p:nvSpPr>
          <p:cNvPr id="4" name="Footer Placeholder 3"/>
          <p:cNvSpPr>
            <a:spLocks noGrp="1"/>
          </p:cNvSpPr>
          <p:nvPr>
            <p:ph type="ftr" sz="quarter" idx="2"/>
          </p:nvPr>
        </p:nvSpPr>
        <p:spPr>
          <a:xfrm>
            <a:off x="1" y="8829675"/>
            <a:ext cx="3038650"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135" y="8829675"/>
            <a:ext cx="3038649" cy="465138"/>
          </a:xfrm>
          <a:prstGeom prst="rect">
            <a:avLst/>
          </a:prstGeom>
        </p:spPr>
        <p:txBody>
          <a:bodyPr vert="horz" lIns="91440" tIns="45720" rIns="91440" bIns="45720" rtlCol="0" anchor="b"/>
          <a:lstStyle>
            <a:lvl1pPr algn="r">
              <a:defRPr sz="1200"/>
            </a:lvl1pPr>
          </a:lstStyle>
          <a:p>
            <a:fld id="{156B954D-3A38-4932-A6FF-0ED06AE2B3B3}" type="slidenum">
              <a:rPr lang="en-US" smtClean="0"/>
              <a:pPr/>
              <a:t>‹#›</a:t>
            </a:fld>
            <a:endParaRPr lang="en-US" dirty="0"/>
          </a:p>
        </p:txBody>
      </p:sp>
    </p:spTree>
    <p:extLst>
      <p:ext uri="{BB962C8B-B14F-4D97-AF65-F5344CB8AC3E}">
        <p14:creationId xmlns:p14="http://schemas.microsoft.com/office/powerpoint/2010/main" val="312350917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4" y="1"/>
            <a:ext cx="3037840" cy="464820"/>
          </a:xfrm>
          <a:prstGeom prst="rect">
            <a:avLst/>
          </a:prstGeom>
          <a:noFill/>
          <a:ln w="9525">
            <a:noFill/>
            <a:miter lim="800000"/>
            <a:headEnd/>
            <a:tailEnd/>
          </a:ln>
        </p:spPr>
        <p:txBody>
          <a:bodyPr vert="horz" wrap="square" lIns="92441" tIns="46221" rIns="92441" bIns="46221" numCol="1" anchor="t" anchorCtr="0" compatLnSpc="1">
            <a:prstTxWarp prst="textNoShape">
              <a:avLst/>
            </a:prstTxWarp>
          </a:bodyPr>
          <a:lstStyle>
            <a:lvl1pPr>
              <a:defRPr sz="1200"/>
            </a:lvl1pPr>
          </a:lstStyle>
          <a:p>
            <a:pPr>
              <a:defRPr/>
            </a:pPr>
            <a:endParaRPr lang="en-US" dirty="0"/>
          </a:p>
        </p:txBody>
      </p:sp>
      <p:sp>
        <p:nvSpPr>
          <p:cNvPr id="1027" name="Rectangle 3"/>
          <p:cNvSpPr>
            <a:spLocks noGrp="1" noChangeArrowheads="1"/>
          </p:cNvSpPr>
          <p:nvPr>
            <p:ph type="dt" idx="1"/>
          </p:nvPr>
        </p:nvSpPr>
        <p:spPr bwMode="auto">
          <a:xfrm>
            <a:off x="3972563" y="1"/>
            <a:ext cx="3037840" cy="464820"/>
          </a:xfrm>
          <a:prstGeom prst="rect">
            <a:avLst/>
          </a:prstGeom>
          <a:noFill/>
          <a:ln w="9525">
            <a:noFill/>
            <a:miter lim="800000"/>
            <a:headEnd/>
            <a:tailEnd/>
          </a:ln>
        </p:spPr>
        <p:txBody>
          <a:bodyPr vert="horz" wrap="square" lIns="92441" tIns="46221" rIns="92441" bIns="46221" numCol="1" anchor="t" anchorCtr="0" compatLnSpc="1">
            <a:prstTxWarp prst="textNoShape">
              <a:avLst/>
            </a:prstTxWarp>
          </a:bodyPr>
          <a:lstStyle>
            <a:lvl1pPr algn="r">
              <a:defRPr sz="1200"/>
            </a:lvl1pPr>
          </a:lstStyle>
          <a:p>
            <a:pPr>
              <a:defRPr/>
            </a:pPr>
            <a:endParaRPr lang="en-US" dirty="0"/>
          </a:p>
        </p:txBody>
      </p:sp>
      <p:sp>
        <p:nvSpPr>
          <p:cNvPr id="16388" name="Rectangle 4"/>
          <p:cNvSpPr>
            <a:spLocks noGrp="1" noRot="1" noChangeAspect="1" noChangeArrowheads="1" noTextEdit="1"/>
          </p:cNvSpPr>
          <p:nvPr>
            <p:ph type="sldImg" idx="2"/>
          </p:nvPr>
        </p:nvSpPr>
        <p:spPr bwMode="auto">
          <a:xfrm>
            <a:off x="1182688" y="698500"/>
            <a:ext cx="4645025" cy="3484563"/>
          </a:xfrm>
          <a:prstGeom prst="rect">
            <a:avLst/>
          </a:prstGeom>
          <a:noFill/>
          <a:ln w="9525">
            <a:solidFill>
              <a:srgbClr val="000000"/>
            </a:solidFill>
            <a:miter lim="800000"/>
            <a:headEnd/>
            <a:tailEnd/>
          </a:ln>
        </p:spPr>
      </p:sp>
      <p:sp>
        <p:nvSpPr>
          <p:cNvPr id="1029" name="Rectangle 5"/>
          <p:cNvSpPr>
            <a:spLocks noGrp="1" noChangeArrowheads="1"/>
          </p:cNvSpPr>
          <p:nvPr>
            <p:ph type="body" sz="quarter" idx="3"/>
          </p:nvPr>
        </p:nvSpPr>
        <p:spPr bwMode="auto">
          <a:xfrm>
            <a:off x="934723" y="4415791"/>
            <a:ext cx="5140961" cy="4183380"/>
          </a:xfrm>
          <a:prstGeom prst="rect">
            <a:avLst/>
          </a:prstGeom>
          <a:noFill/>
          <a:ln w="9525">
            <a:noFill/>
            <a:miter lim="800000"/>
            <a:headEnd/>
            <a:tailEnd/>
          </a:ln>
        </p:spPr>
        <p:txBody>
          <a:bodyPr vert="horz" wrap="square" lIns="92441" tIns="46221" rIns="92441" bIns="4622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30" name="Rectangle 6"/>
          <p:cNvSpPr>
            <a:spLocks noGrp="1" noChangeArrowheads="1"/>
          </p:cNvSpPr>
          <p:nvPr>
            <p:ph type="ftr" sz="quarter" idx="4"/>
          </p:nvPr>
        </p:nvSpPr>
        <p:spPr bwMode="auto">
          <a:xfrm>
            <a:off x="4" y="8831581"/>
            <a:ext cx="3037840" cy="464820"/>
          </a:xfrm>
          <a:prstGeom prst="rect">
            <a:avLst/>
          </a:prstGeom>
          <a:noFill/>
          <a:ln w="9525">
            <a:noFill/>
            <a:miter lim="800000"/>
            <a:headEnd/>
            <a:tailEnd/>
          </a:ln>
        </p:spPr>
        <p:txBody>
          <a:bodyPr vert="horz" wrap="square" lIns="92441" tIns="46221" rIns="92441" bIns="46221" numCol="1" anchor="b" anchorCtr="0" compatLnSpc="1">
            <a:prstTxWarp prst="textNoShape">
              <a:avLst/>
            </a:prstTxWarp>
          </a:bodyPr>
          <a:lstStyle>
            <a:lvl1pPr>
              <a:defRPr sz="1200"/>
            </a:lvl1pPr>
          </a:lstStyle>
          <a:p>
            <a:pPr>
              <a:defRPr/>
            </a:pPr>
            <a:endParaRPr lang="en-US" dirty="0"/>
          </a:p>
        </p:txBody>
      </p:sp>
      <p:sp>
        <p:nvSpPr>
          <p:cNvPr id="1031" name="Rectangle 7"/>
          <p:cNvSpPr>
            <a:spLocks noGrp="1" noChangeArrowheads="1"/>
          </p:cNvSpPr>
          <p:nvPr>
            <p:ph type="sldNum" sz="quarter" idx="5"/>
          </p:nvPr>
        </p:nvSpPr>
        <p:spPr bwMode="auto">
          <a:xfrm>
            <a:off x="3972563" y="8831581"/>
            <a:ext cx="3037840" cy="464820"/>
          </a:xfrm>
          <a:prstGeom prst="rect">
            <a:avLst/>
          </a:prstGeom>
          <a:noFill/>
          <a:ln w="9525">
            <a:noFill/>
            <a:miter lim="800000"/>
            <a:headEnd/>
            <a:tailEnd/>
          </a:ln>
        </p:spPr>
        <p:txBody>
          <a:bodyPr vert="horz" wrap="square" lIns="92441" tIns="46221" rIns="92441" bIns="46221" numCol="1" anchor="b" anchorCtr="0" compatLnSpc="1">
            <a:prstTxWarp prst="textNoShape">
              <a:avLst/>
            </a:prstTxWarp>
          </a:bodyPr>
          <a:lstStyle>
            <a:lvl1pPr algn="r">
              <a:defRPr sz="1200"/>
            </a:lvl1pPr>
          </a:lstStyle>
          <a:p>
            <a:pPr>
              <a:defRPr/>
            </a:pPr>
            <a:fld id="{6B3CFC1B-0E00-4C88-84C7-CCC0463C469A}" type="slidenum">
              <a:rPr lang="en-US"/>
              <a:pPr>
                <a:defRPr/>
              </a:pPr>
              <a:t>‹#›</a:t>
            </a:fld>
            <a:endParaRPr lang="en-US" dirty="0"/>
          </a:p>
        </p:txBody>
      </p:sp>
    </p:spTree>
    <p:extLst>
      <p:ext uri="{BB962C8B-B14F-4D97-AF65-F5344CB8AC3E}">
        <p14:creationId xmlns:p14="http://schemas.microsoft.com/office/powerpoint/2010/main" val="133771057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971927" y="8831264"/>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fld id="{A618E4FE-2225-489C-B5CE-1C2FC64D378D}" type="slidenum">
              <a:rPr lang="en-US" altLang="en-US" sz="1200" smtClean="0">
                <a:solidFill>
                  <a:prstClr val="black"/>
                </a:solidFill>
              </a:rPr>
              <a:pPr algn="r"/>
              <a:t>1</a:t>
            </a:fld>
            <a:endParaRPr lang="en-US" altLang="en-US" sz="1200" dirty="0" smtClean="0">
              <a:solidFill>
                <a:prstClr val="black"/>
              </a:solidFill>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3349597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xfrm>
            <a:off x="1395413" y="641350"/>
            <a:ext cx="4281487" cy="3211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5286169E-F38C-4DBD-8D72-2A9B33E5EB77}" type="slidenum">
              <a:rPr lang="en-GB">
                <a:solidFill>
                  <a:prstClr val="black"/>
                </a:solidFill>
              </a:rPr>
              <a:pPr defTabSz="899574">
                <a:defRPr/>
              </a:pPr>
              <a:t>15</a:t>
            </a:fld>
            <a:endParaRPr lang="en-GB">
              <a:solidFill>
                <a:prstClr val="black"/>
              </a:solidFill>
            </a:endParaRPr>
          </a:p>
        </p:txBody>
      </p:sp>
    </p:spTree>
    <p:extLst>
      <p:ext uri="{BB962C8B-B14F-4D97-AF65-F5344CB8AC3E}">
        <p14:creationId xmlns:p14="http://schemas.microsoft.com/office/powerpoint/2010/main" val="2071835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xfrm>
            <a:off x="1395413" y="641350"/>
            <a:ext cx="4281487" cy="3211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5286169E-F38C-4DBD-8D72-2A9B33E5EB77}" type="slidenum">
              <a:rPr lang="en-GB">
                <a:solidFill>
                  <a:prstClr val="black"/>
                </a:solidFill>
              </a:rPr>
              <a:pPr defTabSz="899574">
                <a:defRPr/>
              </a:pPr>
              <a:t>16</a:t>
            </a:fld>
            <a:endParaRPr lang="en-GB">
              <a:solidFill>
                <a:prstClr val="black"/>
              </a:solidFill>
            </a:endParaRPr>
          </a:p>
        </p:txBody>
      </p:sp>
    </p:spTree>
    <p:extLst>
      <p:ext uri="{BB962C8B-B14F-4D97-AF65-F5344CB8AC3E}">
        <p14:creationId xmlns:p14="http://schemas.microsoft.com/office/powerpoint/2010/main" val="106717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971927" y="8831264"/>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fld id="{A618E4FE-2225-489C-B5CE-1C2FC64D378D}" type="slidenum">
              <a:rPr lang="en-US" altLang="en-US" sz="1200" smtClean="0">
                <a:solidFill>
                  <a:prstClr val="black"/>
                </a:solidFill>
              </a:rPr>
              <a:pPr algn="r"/>
              <a:t>17</a:t>
            </a:fld>
            <a:endParaRPr lang="en-US" altLang="en-US" sz="1200" dirty="0" smtClean="0">
              <a:solidFill>
                <a:prstClr val="black"/>
              </a:solidFill>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73957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xfrm>
            <a:off x="1395413" y="641350"/>
            <a:ext cx="4281487" cy="3211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5286169E-F38C-4DBD-8D72-2A9B33E5EB77}" type="slidenum">
              <a:rPr lang="en-GB">
                <a:solidFill>
                  <a:prstClr val="black"/>
                </a:solidFill>
              </a:rPr>
              <a:pPr defTabSz="899574">
                <a:defRPr/>
              </a:pPr>
              <a:t>18</a:t>
            </a:fld>
            <a:endParaRPr lang="en-GB">
              <a:solidFill>
                <a:prstClr val="black"/>
              </a:solidFill>
            </a:endParaRPr>
          </a:p>
        </p:txBody>
      </p:sp>
    </p:spTree>
    <p:extLst>
      <p:ext uri="{BB962C8B-B14F-4D97-AF65-F5344CB8AC3E}">
        <p14:creationId xmlns:p14="http://schemas.microsoft.com/office/powerpoint/2010/main" val="40659268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xfrm>
            <a:off x="1395413" y="641350"/>
            <a:ext cx="4281487" cy="3211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ZA" dirty="0" smtClean="0"/>
              <a:t>1. Fly in</a:t>
            </a:r>
          </a:p>
        </p:txBody>
      </p:sp>
      <p:sp>
        <p:nvSpPr>
          <p:cNvPr id="26628" name="Footer Placeholder 3"/>
          <p:cNvSpPr>
            <a:spLocks noGrp="1"/>
          </p:cNvSpPr>
          <p:nvPr>
            <p:ph type="ftr" sz="quarter" idx="4"/>
          </p:nvPr>
        </p:nvSpPr>
        <p:spPr/>
        <p:txBody>
          <a:bodyPr/>
          <a:lstStyle/>
          <a:p>
            <a:pPr defTabSz="899574">
              <a:defRPr/>
            </a:pPr>
            <a:r>
              <a:rPr lang="en-GB">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5286169E-F38C-4DBD-8D72-2A9B33E5EB77}" type="slidenum">
              <a:rPr lang="en-GB">
                <a:solidFill>
                  <a:prstClr val="black"/>
                </a:solidFill>
              </a:rPr>
              <a:pPr defTabSz="899574">
                <a:defRPr/>
              </a:pPr>
              <a:t>19</a:t>
            </a:fld>
            <a:endParaRPr lang="en-GB">
              <a:solidFill>
                <a:prstClr val="black"/>
              </a:solidFill>
            </a:endParaRPr>
          </a:p>
        </p:txBody>
      </p:sp>
    </p:spTree>
    <p:extLst>
      <p:ext uri="{BB962C8B-B14F-4D97-AF65-F5344CB8AC3E}">
        <p14:creationId xmlns:p14="http://schemas.microsoft.com/office/powerpoint/2010/main" val="34511095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971927" y="8831264"/>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fld id="{A618E4FE-2225-489C-B5CE-1C2FC64D378D}" type="slidenum">
              <a:rPr lang="en-US" altLang="en-US" sz="1200" smtClean="0">
                <a:solidFill>
                  <a:prstClr val="black"/>
                </a:solidFill>
              </a:rPr>
              <a:pPr algn="r"/>
              <a:t>28</a:t>
            </a:fld>
            <a:endParaRPr lang="en-US" altLang="en-US" sz="1200" dirty="0" smtClean="0">
              <a:solidFill>
                <a:prstClr val="black"/>
              </a:solidFill>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739578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81ABE101-F502-4386-9910-A135AE2A55CE}" type="slidenum">
              <a:rPr lang="en-US" smtClean="0"/>
              <a:pPr/>
              <a:t>32</a:t>
            </a:fld>
            <a:endParaRPr lang="en-US" dirty="0" smtClean="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644854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10"/>
          </p:nvPr>
        </p:nvSpPr>
        <p:spPr/>
        <p:txBody>
          <a:bodyPr/>
          <a:lstStyle/>
          <a:p>
            <a:pPr>
              <a:defRPr/>
            </a:pPr>
            <a:fld id="{6B3CFC1B-0E00-4C88-84C7-CCC0463C469A}" type="slidenum">
              <a:rPr lang="en-US" smtClean="0"/>
              <a:pPr>
                <a:defRPr/>
              </a:pPr>
              <a:t>7</a:t>
            </a:fld>
            <a:endParaRPr lang="en-US" dirty="0"/>
          </a:p>
        </p:txBody>
      </p:sp>
    </p:spTree>
    <p:extLst>
      <p:ext uri="{BB962C8B-B14F-4D97-AF65-F5344CB8AC3E}">
        <p14:creationId xmlns:p14="http://schemas.microsoft.com/office/powerpoint/2010/main" val="1034388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971927" y="8831264"/>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fld id="{A618E4FE-2225-489C-B5CE-1C2FC64D378D}" type="slidenum">
              <a:rPr lang="en-US" altLang="en-US" sz="1200" smtClean="0">
                <a:solidFill>
                  <a:prstClr val="black"/>
                </a:solidFill>
              </a:rPr>
              <a:pPr algn="r"/>
              <a:t>8</a:t>
            </a:fld>
            <a:endParaRPr lang="en-US" altLang="en-US" sz="1200" dirty="0" smtClean="0">
              <a:solidFill>
                <a:prstClr val="black"/>
              </a:solidFill>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1192862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xfrm>
            <a:off x="1395413" y="641350"/>
            <a:ext cx="4281487" cy="3211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5286169E-F38C-4DBD-8D72-2A9B33E5EB77}" type="slidenum">
              <a:rPr lang="en-GB">
                <a:solidFill>
                  <a:prstClr val="black"/>
                </a:solidFill>
              </a:rPr>
              <a:pPr defTabSz="899574">
                <a:defRPr/>
              </a:pPr>
              <a:t>9</a:t>
            </a:fld>
            <a:endParaRPr lang="en-GB">
              <a:solidFill>
                <a:prstClr val="black"/>
              </a:solidFill>
            </a:endParaRPr>
          </a:p>
        </p:txBody>
      </p:sp>
    </p:spTree>
    <p:extLst>
      <p:ext uri="{BB962C8B-B14F-4D97-AF65-F5344CB8AC3E}">
        <p14:creationId xmlns:p14="http://schemas.microsoft.com/office/powerpoint/2010/main" val="1947465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xfrm>
            <a:off x="1395413" y="641350"/>
            <a:ext cx="4281487" cy="3211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5286169E-F38C-4DBD-8D72-2A9B33E5EB77}" type="slidenum">
              <a:rPr lang="en-GB">
                <a:solidFill>
                  <a:prstClr val="black"/>
                </a:solidFill>
              </a:rPr>
              <a:pPr defTabSz="899574">
                <a:defRPr/>
              </a:pPr>
              <a:t>10</a:t>
            </a:fld>
            <a:endParaRPr lang="en-GB">
              <a:solidFill>
                <a:prstClr val="black"/>
              </a:solidFill>
            </a:endParaRPr>
          </a:p>
        </p:txBody>
      </p:sp>
    </p:spTree>
    <p:extLst>
      <p:ext uri="{BB962C8B-B14F-4D97-AF65-F5344CB8AC3E}">
        <p14:creationId xmlns:p14="http://schemas.microsoft.com/office/powerpoint/2010/main" val="2681186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xfrm>
            <a:off x="1395413" y="641350"/>
            <a:ext cx="4281487" cy="3211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5286169E-F38C-4DBD-8D72-2A9B33E5EB77}" type="slidenum">
              <a:rPr lang="en-GB">
                <a:solidFill>
                  <a:prstClr val="black"/>
                </a:solidFill>
              </a:rPr>
              <a:pPr defTabSz="899574">
                <a:defRPr/>
              </a:pPr>
              <a:t>11</a:t>
            </a:fld>
            <a:endParaRPr lang="en-GB">
              <a:solidFill>
                <a:prstClr val="black"/>
              </a:solidFill>
            </a:endParaRPr>
          </a:p>
        </p:txBody>
      </p:sp>
    </p:spTree>
    <p:extLst>
      <p:ext uri="{BB962C8B-B14F-4D97-AF65-F5344CB8AC3E}">
        <p14:creationId xmlns:p14="http://schemas.microsoft.com/office/powerpoint/2010/main" val="710481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971927" y="8831264"/>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fld id="{A618E4FE-2225-489C-B5CE-1C2FC64D378D}" type="slidenum">
              <a:rPr lang="en-US" altLang="en-US" sz="1200" smtClean="0">
                <a:solidFill>
                  <a:prstClr val="black"/>
                </a:solidFill>
              </a:rPr>
              <a:pPr algn="r"/>
              <a:t>12</a:t>
            </a:fld>
            <a:endParaRPr lang="en-US" altLang="en-US" sz="1200" dirty="0" smtClean="0">
              <a:solidFill>
                <a:prstClr val="black"/>
              </a:solidFill>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1401280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xfrm>
            <a:off x="1395413" y="641350"/>
            <a:ext cx="4281487" cy="3211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5286169E-F38C-4DBD-8D72-2A9B33E5EB77}" type="slidenum">
              <a:rPr lang="en-GB">
                <a:solidFill>
                  <a:prstClr val="black"/>
                </a:solidFill>
              </a:rPr>
              <a:pPr defTabSz="899574">
                <a:defRPr/>
              </a:pPr>
              <a:t>13</a:t>
            </a:fld>
            <a:endParaRPr lang="en-GB">
              <a:solidFill>
                <a:prstClr val="black"/>
              </a:solidFill>
            </a:endParaRPr>
          </a:p>
        </p:txBody>
      </p:sp>
    </p:spTree>
    <p:extLst>
      <p:ext uri="{BB962C8B-B14F-4D97-AF65-F5344CB8AC3E}">
        <p14:creationId xmlns:p14="http://schemas.microsoft.com/office/powerpoint/2010/main" val="979474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xfrm>
            <a:off x="1395413" y="641350"/>
            <a:ext cx="4281487" cy="3211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5286169E-F38C-4DBD-8D72-2A9B33E5EB77}" type="slidenum">
              <a:rPr lang="en-GB">
                <a:solidFill>
                  <a:prstClr val="black"/>
                </a:solidFill>
              </a:rPr>
              <a:pPr defTabSz="899574">
                <a:defRPr/>
              </a:pPr>
              <a:t>14</a:t>
            </a:fld>
            <a:endParaRPr lang="en-GB">
              <a:solidFill>
                <a:prstClr val="black"/>
              </a:solidFill>
            </a:endParaRPr>
          </a:p>
        </p:txBody>
      </p:sp>
    </p:spTree>
    <p:extLst>
      <p:ext uri="{BB962C8B-B14F-4D97-AF65-F5344CB8AC3E}">
        <p14:creationId xmlns:p14="http://schemas.microsoft.com/office/powerpoint/2010/main" val="2022935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a:lvl1pPr>
          </a:lstStyle>
          <a:p>
            <a:r>
              <a:rPr lang="en-US"/>
              <a:t>Click to edit Master title style</a:t>
            </a:r>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xfrm>
            <a:off x="6553200" y="6248400"/>
            <a:ext cx="1905000" cy="457200"/>
          </a:xfrm>
        </p:spPr>
        <p:txBody>
          <a:bodyPr/>
          <a:lstStyle>
            <a:lvl1pPr>
              <a:defRPr sz="1400" b="0">
                <a:solidFill>
                  <a:schemeClr val="tx1"/>
                </a:solidFill>
                <a:latin typeface="+mn-lt"/>
              </a:defRPr>
            </a:lvl1pPr>
          </a:lstStyle>
          <a:p>
            <a:pPr>
              <a:defRPr/>
            </a:pPr>
            <a:fld id="{7A820C4A-A7F1-4B88-97FD-103EF1BF507C}"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A0B5ECF9-1465-4EF3-B65A-1F1703729436}" type="slidenum">
              <a:rPr lang="en-US"/>
              <a:pPr>
                <a:defRPr/>
              </a:pPr>
              <a:t>‹#›</a:t>
            </a:fld>
            <a:endParaRPr lang="en-US" sz="1400" b="0" dirty="0">
              <a:solidFill>
                <a:schemeClr val="tx1"/>
              </a:solidFill>
              <a:latin typeface="+mn-lt"/>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76200"/>
            <a:ext cx="21907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76200"/>
            <a:ext cx="64198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4B1FAC0-C71A-4374-BA6C-CC6F09EAD34A}" type="slidenum">
              <a:rPr lang="en-US"/>
              <a:pPr>
                <a:defRPr/>
              </a:pPr>
              <a:t>‹#›</a:t>
            </a:fld>
            <a:endParaRPr lang="en-US" sz="1400" b="0" dirty="0">
              <a:solidFill>
                <a:schemeClr val="tx1"/>
              </a:solidFill>
              <a:latin typeface="+mn-lt"/>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8" descr="Powerpoint Presentation 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Powerpoint Presentation T Banne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endParaRPr lang="en-US" dirty="0">
              <a:solidFill>
                <a:srgbClr val="000000"/>
              </a:solidFill>
            </a:endParaRPr>
          </a:p>
        </p:txBody>
      </p:sp>
      <p:sp>
        <p:nvSpPr>
          <p:cNvPr id="7" name="Footer Placeholder 4"/>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8" name="Slide Number Placeholder 5"/>
          <p:cNvSpPr>
            <a:spLocks noGrp="1"/>
          </p:cNvSpPr>
          <p:nvPr>
            <p:ph type="sldNum" sz="quarter" idx="12"/>
          </p:nvPr>
        </p:nvSpPr>
        <p:spPr/>
        <p:txBody>
          <a:bodyPr/>
          <a:lstStyle>
            <a:lvl1pPr>
              <a:defRPr/>
            </a:lvl1pPr>
          </a:lstStyle>
          <a:p>
            <a:pPr>
              <a:defRPr/>
            </a:pPr>
            <a:fld id="{CBDF8EEF-8F06-419A-BB52-93B8A358BE80}" type="slidenum">
              <a:rPr lang="en-US">
                <a:solidFill>
                  <a:srgbClr val="808080"/>
                </a:solidFill>
              </a:rPr>
              <a:pPr>
                <a:defRPr/>
              </a:pPr>
              <a:t>‹#›</a:t>
            </a:fld>
            <a:endParaRPr lang="en-US" sz="1400" b="0" dirty="0">
              <a:solidFill>
                <a:srgbClr val="000000"/>
              </a:solidFill>
            </a:endParaRPr>
          </a:p>
        </p:txBody>
      </p:sp>
    </p:spTree>
    <p:extLst>
      <p:ext uri="{BB962C8B-B14F-4D97-AF65-F5344CB8AC3E}">
        <p14:creationId xmlns:p14="http://schemas.microsoft.com/office/powerpoint/2010/main" val="16293295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8" descr="Powerpoint Presentation 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Powerpoint Presentation T Banne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4"/>
          <p:cNvSpPr>
            <a:spLocks noGrp="1"/>
          </p:cNvSpPr>
          <p:nvPr>
            <p:ph type="dt" sz="half" idx="10"/>
          </p:nvPr>
        </p:nvSpPr>
        <p:spPr/>
        <p:txBody>
          <a:bodyPr/>
          <a:lstStyle>
            <a:lvl1pPr>
              <a:defRPr/>
            </a:lvl1pPr>
          </a:lstStyle>
          <a:p>
            <a:pPr>
              <a:defRPr/>
            </a:pPr>
            <a:endParaRPr lang="en-US" dirty="0">
              <a:solidFill>
                <a:srgbClr val="000000"/>
              </a:solidFill>
            </a:endParaRPr>
          </a:p>
        </p:txBody>
      </p:sp>
      <p:sp>
        <p:nvSpPr>
          <p:cNvPr id="8" name="Footer Placeholder 5"/>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9" name="Slide Number Placeholder 6"/>
          <p:cNvSpPr>
            <a:spLocks noGrp="1"/>
          </p:cNvSpPr>
          <p:nvPr>
            <p:ph type="sldNum" sz="quarter" idx="12"/>
          </p:nvPr>
        </p:nvSpPr>
        <p:spPr/>
        <p:txBody>
          <a:bodyPr/>
          <a:lstStyle>
            <a:lvl1pPr>
              <a:defRPr/>
            </a:lvl1pPr>
          </a:lstStyle>
          <a:p>
            <a:pPr>
              <a:defRPr/>
            </a:pPr>
            <a:fld id="{B6001269-DB33-4A37-B1BE-55457D548041}" type="slidenum">
              <a:rPr lang="en-US">
                <a:solidFill>
                  <a:srgbClr val="808080"/>
                </a:solidFill>
              </a:rPr>
              <a:pPr>
                <a:defRPr/>
              </a:pPr>
              <a:t>‹#›</a:t>
            </a:fld>
            <a:endParaRPr lang="en-US" sz="1400" b="0" dirty="0">
              <a:solidFill>
                <a:srgbClr val="000000"/>
              </a:solidFill>
            </a:endParaRPr>
          </a:p>
        </p:txBody>
      </p:sp>
    </p:spTree>
    <p:extLst>
      <p:ext uri="{BB962C8B-B14F-4D97-AF65-F5344CB8AC3E}">
        <p14:creationId xmlns:p14="http://schemas.microsoft.com/office/powerpoint/2010/main" val="32674631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8" descr="Powerpoint Presentation 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9" descr="Powerpoint Presentation T Banne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6"/>
          <p:cNvSpPr>
            <a:spLocks noGrp="1"/>
          </p:cNvSpPr>
          <p:nvPr>
            <p:ph type="dt" sz="half" idx="10"/>
          </p:nvPr>
        </p:nvSpPr>
        <p:spPr/>
        <p:txBody>
          <a:bodyPr/>
          <a:lstStyle>
            <a:lvl1pPr>
              <a:defRPr/>
            </a:lvl1pPr>
          </a:lstStyle>
          <a:p>
            <a:pPr>
              <a:defRPr/>
            </a:pPr>
            <a:endParaRPr lang="en-US" dirty="0">
              <a:solidFill>
                <a:srgbClr val="000000"/>
              </a:solidFill>
            </a:endParaRPr>
          </a:p>
        </p:txBody>
      </p:sp>
      <p:sp>
        <p:nvSpPr>
          <p:cNvPr id="10" name="Footer Placeholder 7"/>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11" name="Slide Number Placeholder 8"/>
          <p:cNvSpPr>
            <a:spLocks noGrp="1"/>
          </p:cNvSpPr>
          <p:nvPr>
            <p:ph type="sldNum" sz="quarter" idx="12"/>
          </p:nvPr>
        </p:nvSpPr>
        <p:spPr/>
        <p:txBody>
          <a:bodyPr/>
          <a:lstStyle>
            <a:lvl1pPr>
              <a:defRPr/>
            </a:lvl1pPr>
          </a:lstStyle>
          <a:p>
            <a:pPr>
              <a:defRPr/>
            </a:pPr>
            <a:fld id="{083E9E1D-C5C2-4A43-A824-8263E48D6CE6}" type="slidenum">
              <a:rPr lang="en-US">
                <a:solidFill>
                  <a:srgbClr val="808080"/>
                </a:solidFill>
              </a:rPr>
              <a:pPr>
                <a:defRPr/>
              </a:pPr>
              <a:t>‹#›</a:t>
            </a:fld>
            <a:endParaRPr lang="en-US" sz="1400" b="0" dirty="0">
              <a:solidFill>
                <a:srgbClr val="000000"/>
              </a:solidFill>
            </a:endParaRPr>
          </a:p>
        </p:txBody>
      </p:sp>
    </p:spTree>
    <p:extLst>
      <p:ext uri="{BB962C8B-B14F-4D97-AF65-F5344CB8AC3E}">
        <p14:creationId xmlns:p14="http://schemas.microsoft.com/office/powerpoint/2010/main" val="40056560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8" descr="Powerpoint Presentation 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descr="Powerpoint Presentation T Banne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2"/>
          <p:cNvSpPr>
            <a:spLocks noGrp="1"/>
          </p:cNvSpPr>
          <p:nvPr>
            <p:ph type="dt" sz="half" idx="10"/>
          </p:nvPr>
        </p:nvSpPr>
        <p:spPr/>
        <p:txBody>
          <a:bodyPr/>
          <a:lstStyle>
            <a:lvl1pPr>
              <a:defRPr/>
            </a:lvl1pPr>
          </a:lstStyle>
          <a:p>
            <a:pPr>
              <a:defRPr/>
            </a:pPr>
            <a:endParaRPr lang="en-US" dirty="0">
              <a:solidFill>
                <a:srgbClr val="000000"/>
              </a:solidFill>
            </a:endParaRPr>
          </a:p>
        </p:txBody>
      </p:sp>
      <p:sp>
        <p:nvSpPr>
          <p:cNvPr id="6" name="Footer Placeholder 3"/>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7" name="Slide Number Placeholder 4"/>
          <p:cNvSpPr>
            <a:spLocks noGrp="1"/>
          </p:cNvSpPr>
          <p:nvPr>
            <p:ph type="sldNum" sz="quarter" idx="12"/>
          </p:nvPr>
        </p:nvSpPr>
        <p:spPr/>
        <p:txBody>
          <a:bodyPr/>
          <a:lstStyle>
            <a:lvl1pPr>
              <a:defRPr/>
            </a:lvl1pPr>
          </a:lstStyle>
          <a:p>
            <a:pPr>
              <a:defRPr/>
            </a:pPr>
            <a:fld id="{4E3794EB-5A86-4CC5-B2E7-F40A65B85DA4}" type="slidenum">
              <a:rPr lang="en-US">
                <a:solidFill>
                  <a:srgbClr val="808080"/>
                </a:solidFill>
              </a:rPr>
              <a:pPr>
                <a:defRPr/>
              </a:pPr>
              <a:t>‹#›</a:t>
            </a:fld>
            <a:endParaRPr lang="en-US" sz="1400" b="0" dirty="0">
              <a:solidFill>
                <a:srgbClr val="000000"/>
              </a:solidFill>
            </a:endParaRPr>
          </a:p>
        </p:txBody>
      </p:sp>
    </p:spTree>
    <p:extLst>
      <p:ext uri="{BB962C8B-B14F-4D97-AF65-F5344CB8AC3E}">
        <p14:creationId xmlns:p14="http://schemas.microsoft.com/office/powerpoint/2010/main" val="5521100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8" descr="Powerpoint Presentation 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9" descr="Powerpoint Presentation T Banne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1"/>
          <p:cNvSpPr>
            <a:spLocks noGrp="1"/>
          </p:cNvSpPr>
          <p:nvPr>
            <p:ph type="dt" sz="half" idx="10"/>
          </p:nvPr>
        </p:nvSpPr>
        <p:spPr/>
        <p:txBody>
          <a:bodyPr/>
          <a:lstStyle>
            <a:lvl1pPr>
              <a:defRPr/>
            </a:lvl1pPr>
          </a:lstStyle>
          <a:p>
            <a:pPr>
              <a:defRPr/>
            </a:pPr>
            <a:endParaRPr lang="en-US" dirty="0">
              <a:solidFill>
                <a:srgbClr val="000000"/>
              </a:solidFill>
            </a:endParaRPr>
          </a:p>
        </p:txBody>
      </p:sp>
      <p:sp>
        <p:nvSpPr>
          <p:cNvPr id="5" name="Footer Placeholder 2"/>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6" name="Slide Number Placeholder 3"/>
          <p:cNvSpPr>
            <a:spLocks noGrp="1"/>
          </p:cNvSpPr>
          <p:nvPr>
            <p:ph type="sldNum" sz="quarter" idx="12"/>
          </p:nvPr>
        </p:nvSpPr>
        <p:spPr/>
        <p:txBody>
          <a:bodyPr/>
          <a:lstStyle>
            <a:lvl1pPr>
              <a:defRPr/>
            </a:lvl1pPr>
          </a:lstStyle>
          <a:p>
            <a:pPr>
              <a:defRPr/>
            </a:pPr>
            <a:fld id="{CAE0D527-444D-48EA-8D22-CE6637E46A92}" type="slidenum">
              <a:rPr lang="en-US">
                <a:solidFill>
                  <a:srgbClr val="808080"/>
                </a:solidFill>
              </a:rPr>
              <a:pPr>
                <a:defRPr/>
              </a:pPr>
              <a:t>‹#›</a:t>
            </a:fld>
            <a:endParaRPr lang="en-US" sz="1400" b="0" dirty="0">
              <a:solidFill>
                <a:srgbClr val="000000"/>
              </a:solidFill>
            </a:endParaRPr>
          </a:p>
        </p:txBody>
      </p:sp>
    </p:spTree>
    <p:extLst>
      <p:ext uri="{BB962C8B-B14F-4D97-AF65-F5344CB8AC3E}">
        <p14:creationId xmlns:p14="http://schemas.microsoft.com/office/powerpoint/2010/main" val="27500536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8" descr="Powerpoint Presentation 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Powerpoint Presentation T Banne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endParaRPr lang="en-US" dirty="0">
              <a:solidFill>
                <a:srgbClr val="000000"/>
              </a:solidFill>
            </a:endParaRPr>
          </a:p>
        </p:txBody>
      </p:sp>
      <p:sp>
        <p:nvSpPr>
          <p:cNvPr id="8" name="Footer Placeholder 5"/>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9" name="Slide Number Placeholder 6"/>
          <p:cNvSpPr>
            <a:spLocks noGrp="1"/>
          </p:cNvSpPr>
          <p:nvPr>
            <p:ph type="sldNum" sz="quarter" idx="12"/>
          </p:nvPr>
        </p:nvSpPr>
        <p:spPr/>
        <p:txBody>
          <a:bodyPr/>
          <a:lstStyle>
            <a:lvl1pPr>
              <a:defRPr/>
            </a:lvl1pPr>
          </a:lstStyle>
          <a:p>
            <a:pPr>
              <a:defRPr/>
            </a:pPr>
            <a:fld id="{80730E50-4B6A-4AD1-8862-F1363791C23A}" type="slidenum">
              <a:rPr lang="en-US">
                <a:solidFill>
                  <a:srgbClr val="808080"/>
                </a:solidFill>
              </a:rPr>
              <a:pPr>
                <a:defRPr/>
              </a:pPr>
              <a:t>‹#›</a:t>
            </a:fld>
            <a:endParaRPr lang="en-US" sz="1400" b="0" dirty="0">
              <a:solidFill>
                <a:srgbClr val="000000"/>
              </a:solidFill>
            </a:endParaRPr>
          </a:p>
        </p:txBody>
      </p:sp>
    </p:spTree>
    <p:extLst>
      <p:ext uri="{BB962C8B-B14F-4D97-AF65-F5344CB8AC3E}">
        <p14:creationId xmlns:p14="http://schemas.microsoft.com/office/powerpoint/2010/main" val="20940777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8" descr="Powerpoint Presentation 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Powerpoint Presentation T Banne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endParaRPr lang="en-US" dirty="0">
              <a:solidFill>
                <a:srgbClr val="000000"/>
              </a:solidFill>
            </a:endParaRPr>
          </a:p>
        </p:txBody>
      </p:sp>
      <p:sp>
        <p:nvSpPr>
          <p:cNvPr id="8" name="Footer Placeholder 5"/>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9" name="Slide Number Placeholder 6"/>
          <p:cNvSpPr>
            <a:spLocks noGrp="1"/>
          </p:cNvSpPr>
          <p:nvPr>
            <p:ph type="sldNum" sz="quarter" idx="12"/>
          </p:nvPr>
        </p:nvSpPr>
        <p:spPr/>
        <p:txBody>
          <a:bodyPr/>
          <a:lstStyle>
            <a:lvl1pPr>
              <a:defRPr/>
            </a:lvl1pPr>
          </a:lstStyle>
          <a:p>
            <a:pPr>
              <a:defRPr/>
            </a:pPr>
            <a:fld id="{C3C18FB4-AD1F-47A4-9384-00CD5F52A513}" type="slidenum">
              <a:rPr lang="en-US">
                <a:solidFill>
                  <a:srgbClr val="808080"/>
                </a:solidFill>
              </a:rPr>
              <a:pPr>
                <a:defRPr/>
              </a:pPr>
              <a:t>‹#›</a:t>
            </a:fld>
            <a:endParaRPr lang="en-US" sz="1400" b="0" dirty="0">
              <a:solidFill>
                <a:srgbClr val="000000"/>
              </a:solidFill>
            </a:endParaRPr>
          </a:p>
        </p:txBody>
      </p:sp>
    </p:spTree>
    <p:extLst>
      <p:ext uri="{BB962C8B-B14F-4D97-AF65-F5344CB8AC3E}">
        <p14:creationId xmlns:p14="http://schemas.microsoft.com/office/powerpoint/2010/main" val="1206814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9" descr="Powerpoint Presentation T 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75" y="0"/>
            <a:ext cx="9177338"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dirty="0">
              <a:solidFill>
                <a:srgbClr val="000000"/>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7" name="Slide Number Placeholder 5"/>
          <p:cNvSpPr>
            <a:spLocks noGrp="1"/>
          </p:cNvSpPr>
          <p:nvPr>
            <p:ph type="sldNum" sz="quarter" idx="12"/>
          </p:nvPr>
        </p:nvSpPr>
        <p:spPr/>
        <p:txBody>
          <a:bodyPr/>
          <a:lstStyle>
            <a:lvl1pPr>
              <a:defRPr/>
            </a:lvl1pPr>
          </a:lstStyle>
          <a:p>
            <a:pPr>
              <a:defRPr/>
            </a:pPr>
            <a:fld id="{739FA13A-D6C5-4836-84A0-9EBF800D872B}" type="slidenum">
              <a:rPr lang="en-US">
                <a:solidFill>
                  <a:srgbClr val="808080"/>
                </a:solidFill>
              </a:rPr>
              <a:pPr>
                <a:defRPr/>
              </a:pPr>
              <a:t>‹#›</a:t>
            </a:fld>
            <a:endParaRPr lang="en-US" sz="1400" b="0" dirty="0">
              <a:solidFill>
                <a:srgbClr val="000000"/>
              </a:solidFill>
            </a:endParaRPr>
          </a:p>
        </p:txBody>
      </p:sp>
    </p:spTree>
    <p:extLst>
      <p:ext uri="{BB962C8B-B14F-4D97-AF65-F5344CB8AC3E}">
        <p14:creationId xmlns:p14="http://schemas.microsoft.com/office/powerpoint/2010/main" val="9369848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8CC9CFB-5521-4678-B011-3614EFC0CBEB}" type="slidenum">
              <a:rPr lang="en-US"/>
              <a:pPr>
                <a:defRPr/>
              </a:pPr>
              <a:t>‹#›</a:t>
            </a:fld>
            <a:endParaRPr lang="en-US" sz="1400" b="0" dirty="0">
              <a:solidFill>
                <a:schemeClr val="tx1"/>
              </a:solidFill>
              <a:latin typeface="+mn-l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97A9A0B-050D-4155-853A-3F440EC7EC84}" type="slidenum">
              <a:rPr lang="en-US"/>
              <a:pPr>
                <a:defRPr/>
              </a:pPr>
              <a:t>‹#›</a:t>
            </a:fld>
            <a:endParaRPr lang="en-US" sz="1400" b="0" dirty="0">
              <a:solidFill>
                <a:schemeClr val="tx1"/>
              </a:solidFill>
              <a:latin typeface="+mn-l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dirty="0"/>
          </a:p>
        </p:txBody>
      </p:sp>
      <p:sp>
        <p:nvSpPr>
          <p:cNvPr id="6" name="Footer Placeholder 5"/>
          <p:cNvSpPr>
            <a:spLocks noGrp="1"/>
          </p:cNvSpPr>
          <p:nvPr>
            <p:ph type="ftr" sz="quarter" idx="11"/>
          </p:nvPr>
        </p:nvSpPr>
        <p:spPr/>
        <p:txBody>
          <a:bodyPr/>
          <a:lstStyle>
            <a:lvl1pPr>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A82FDD07-E551-4080-834D-8DF4EAB96ACF}" type="slidenum">
              <a:rPr lang="en-US"/>
              <a:pPr>
                <a:defRPr/>
              </a:pPr>
              <a:t>‹#›</a:t>
            </a:fld>
            <a:endParaRPr lang="en-US" sz="1400" b="0" dirty="0">
              <a:solidFill>
                <a:schemeClr val="tx1"/>
              </a:solidFill>
              <a:latin typeface="+mn-lt"/>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endParaRPr lang="en-US" dirty="0"/>
          </a:p>
        </p:txBody>
      </p:sp>
      <p:sp>
        <p:nvSpPr>
          <p:cNvPr id="8" name="Footer Placeholder 7"/>
          <p:cNvSpPr>
            <a:spLocks noGrp="1"/>
          </p:cNvSpPr>
          <p:nvPr>
            <p:ph type="ftr" sz="quarter" idx="11"/>
          </p:nvPr>
        </p:nvSpPr>
        <p:spPr/>
        <p:txBody>
          <a:bodyPr/>
          <a:lstStyle>
            <a:lvl1pPr>
              <a:defRPr/>
            </a:lvl1pPr>
          </a:lstStyle>
          <a:p>
            <a:pPr>
              <a:defRPr/>
            </a:pPr>
            <a:endParaRPr lang="en-US" dirty="0"/>
          </a:p>
        </p:txBody>
      </p:sp>
      <p:sp>
        <p:nvSpPr>
          <p:cNvPr id="9" name="Slide Number Placeholder 8"/>
          <p:cNvSpPr>
            <a:spLocks noGrp="1"/>
          </p:cNvSpPr>
          <p:nvPr>
            <p:ph type="sldNum" sz="quarter" idx="12"/>
          </p:nvPr>
        </p:nvSpPr>
        <p:spPr/>
        <p:txBody>
          <a:bodyPr/>
          <a:lstStyle>
            <a:lvl1pPr>
              <a:defRPr/>
            </a:lvl1pPr>
          </a:lstStyle>
          <a:p>
            <a:pPr>
              <a:defRPr/>
            </a:pPr>
            <a:fld id="{80C94576-B670-40AC-95FC-9F33BDCC6763}" type="slidenum">
              <a:rPr lang="en-US"/>
              <a:pPr>
                <a:defRPr/>
              </a:pPr>
              <a:t>‹#›</a:t>
            </a:fld>
            <a:endParaRPr lang="en-US" sz="1400" b="0" dirty="0">
              <a:solidFill>
                <a:schemeClr val="tx1"/>
              </a:solidFill>
              <a:latin typeface="+mn-lt"/>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endParaRPr lang="en-US" dirty="0"/>
          </a:p>
        </p:txBody>
      </p:sp>
      <p:sp>
        <p:nvSpPr>
          <p:cNvPr id="4" name="Footer Placeholder 3"/>
          <p:cNvSpPr>
            <a:spLocks noGrp="1"/>
          </p:cNvSpPr>
          <p:nvPr>
            <p:ph type="ftr" sz="quarter" idx="11"/>
          </p:nvPr>
        </p:nvSpPr>
        <p:spPr/>
        <p:txBody>
          <a:bodyPr/>
          <a:lstStyle>
            <a:lvl1pPr>
              <a:defRPr/>
            </a:lvl1pPr>
          </a:lstStyle>
          <a:p>
            <a:pPr>
              <a:defRPr/>
            </a:pPr>
            <a:endParaRPr lang="en-US" dirty="0"/>
          </a:p>
        </p:txBody>
      </p:sp>
      <p:sp>
        <p:nvSpPr>
          <p:cNvPr id="5" name="Slide Number Placeholder 4"/>
          <p:cNvSpPr>
            <a:spLocks noGrp="1"/>
          </p:cNvSpPr>
          <p:nvPr>
            <p:ph type="sldNum" sz="quarter" idx="12"/>
          </p:nvPr>
        </p:nvSpPr>
        <p:spPr/>
        <p:txBody>
          <a:bodyPr/>
          <a:lstStyle>
            <a:lvl1pPr>
              <a:defRPr/>
            </a:lvl1pPr>
          </a:lstStyle>
          <a:p>
            <a:pPr>
              <a:defRPr/>
            </a:pPr>
            <a:fld id="{0237F379-0440-461B-BC01-BC2256C3CC41}" type="slidenum">
              <a:rPr lang="en-US"/>
              <a:pPr>
                <a:defRPr/>
              </a:pPr>
              <a:t>‹#›</a:t>
            </a:fld>
            <a:endParaRPr lang="en-US" sz="1400" b="0" dirty="0">
              <a:solidFill>
                <a:schemeClr val="tx1"/>
              </a:solidFill>
              <a:latin typeface="+mn-lt"/>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dirty="0"/>
          </a:p>
        </p:txBody>
      </p:sp>
      <p:sp>
        <p:nvSpPr>
          <p:cNvPr id="3" name="Footer Placeholder 2"/>
          <p:cNvSpPr>
            <a:spLocks noGrp="1"/>
          </p:cNvSpPr>
          <p:nvPr>
            <p:ph type="ftr" sz="quarter" idx="11"/>
          </p:nvPr>
        </p:nvSpPr>
        <p:spPr/>
        <p:txBody>
          <a:bodyPr/>
          <a:lstStyle>
            <a:lvl1pPr>
              <a:defRPr/>
            </a:lvl1pPr>
          </a:lstStyle>
          <a:p>
            <a:pPr>
              <a:defRPr/>
            </a:pPr>
            <a:endParaRPr lang="en-US" dirty="0"/>
          </a:p>
        </p:txBody>
      </p:sp>
      <p:sp>
        <p:nvSpPr>
          <p:cNvPr id="4" name="Slide Number Placeholder 3"/>
          <p:cNvSpPr>
            <a:spLocks noGrp="1"/>
          </p:cNvSpPr>
          <p:nvPr>
            <p:ph type="sldNum" sz="quarter" idx="12"/>
          </p:nvPr>
        </p:nvSpPr>
        <p:spPr/>
        <p:txBody>
          <a:bodyPr/>
          <a:lstStyle>
            <a:lvl1pPr>
              <a:defRPr/>
            </a:lvl1pPr>
          </a:lstStyle>
          <a:p>
            <a:pPr>
              <a:defRPr/>
            </a:pPr>
            <a:fld id="{8B37C72D-A64A-4C11-8384-EFC764D68778}" type="slidenum">
              <a:rPr lang="en-US"/>
              <a:pPr>
                <a:defRPr/>
              </a:pPr>
              <a:t>‹#›</a:t>
            </a:fld>
            <a:endParaRPr lang="en-US" sz="1400" b="0" dirty="0">
              <a:solidFill>
                <a:schemeClr val="tx1"/>
              </a:solidFill>
              <a:latin typeface="+mn-lt"/>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dirty="0"/>
          </a:p>
        </p:txBody>
      </p:sp>
      <p:sp>
        <p:nvSpPr>
          <p:cNvPr id="6" name="Footer Placeholder 5"/>
          <p:cNvSpPr>
            <a:spLocks noGrp="1"/>
          </p:cNvSpPr>
          <p:nvPr>
            <p:ph type="ftr" sz="quarter" idx="11"/>
          </p:nvPr>
        </p:nvSpPr>
        <p:spPr/>
        <p:txBody>
          <a:bodyPr/>
          <a:lstStyle>
            <a:lvl1pPr>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DBB8A129-6BC7-4DD3-9CC2-BFA88DDA8F08}" type="slidenum">
              <a:rPr lang="en-US"/>
              <a:pPr>
                <a:defRPr/>
              </a:pPr>
              <a:t>‹#›</a:t>
            </a:fld>
            <a:endParaRPr lang="en-US" sz="1400" b="0" dirty="0">
              <a:solidFill>
                <a:schemeClr val="tx1"/>
              </a:solidFill>
              <a:latin typeface="+mn-lt"/>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dirty="0"/>
          </a:p>
        </p:txBody>
      </p:sp>
      <p:sp>
        <p:nvSpPr>
          <p:cNvPr id="6" name="Footer Placeholder 5"/>
          <p:cNvSpPr>
            <a:spLocks noGrp="1"/>
          </p:cNvSpPr>
          <p:nvPr>
            <p:ph type="ftr" sz="quarter" idx="11"/>
          </p:nvPr>
        </p:nvSpPr>
        <p:spPr/>
        <p:txBody>
          <a:bodyPr/>
          <a:lstStyle>
            <a:lvl1pPr>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F53DE998-2B83-40B8-8585-95F380756812}" type="slidenum">
              <a:rPr lang="en-US"/>
              <a:pPr>
                <a:defRPr/>
              </a:pPr>
              <a:t>‹#›</a:t>
            </a:fld>
            <a:endParaRPr lang="en-US" sz="1400" b="0" dirty="0">
              <a:solidFill>
                <a:schemeClr val="tx1"/>
              </a:solidFill>
              <a:latin typeface="+mn-lt"/>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8" descr="Powerpoint Presentation Banner"/>
          <p:cNvPicPr>
            <a:picLocks noChangeAspect="1" noChangeArrowheads="1"/>
          </p:cNvPicPr>
          <p:nvPr userDrawn="1"/>
        </p:nvPicPr>
        <p:blipFill>
          <a:blip r:embed="rId13" cstate="print"/>
          <a:srcRect/>
          <a:stretch>
            <a:fillRect/>
          </a:stretch>
        </p:blipFill>
        <p:spPr bwMode="auto">
          <a:xfrm>
            <a:off x="0" y="5961063"/>
            <a:ext cx="9144000" cy="896937"/>
          </a:xfrm>
          <a:prstGeom prst="rect">
            <a:avLst/>
          </a:prstGeom>
          <a:noFill/>
          <a:ln w="9525">
            <a:noFill/>
            <a:miter lim="800000"/>
            <a:headEnd/>
            <a:tailEnd/>
          </a:ln>
        </p:spPr>
      </p:pic>
      <p:pic>
        <p:nvPicPr>
          <p:cNvPr id="1027" name="Picture 9" descr="Powerpoint Presentation T Banner"/>
          <p:cNvPicPr>
            <a:picLocks noChangeAspect="1" noChangeArrowheads="1"/>
          </p:cNvPicPr>
          <p:nvPr userDrawn="1"/>
        </p:nvPicPr>
        <p:blipFill>
          <a:blip r:embed="rId14" cstate="print"/>
          <a:srcRect/>
          <a:stretch>
            <a:fillRect/>
          </a:stretch>
        </p:blipFill>
        <p:spPr bwMode="auto">
          <a:xfrm>
            <a:off x="-15875" y="0"/>
            <a:ext cx="9177338" cy="1143000"/>
          </a:xfrm>
          <a:prstGeom prst="rect">
            <a:avLst/>
          </a:prstGeom>
          <a:noFill/>
          <a:ln w="9525">
            <a:noFill/>
            <a:miter lim="800000"/>
            <a:headEnd/>
            <a:tailEnd/>
          </a:ln>
        </p:spPr>
      </p:pic>
      <p:sp>
        <p:nvSpPr>
          <p:cNvPr id="1028" name="Rectangle 2"/>
          <p:cNvSpPr>
            <a:spLocks noGrp="1" noChangeArrowheads="1"/>
          </p:cNvSpPr>
          <p:nvPr>
            <p:ph type="title"/>
          </p:nvPr>
        </p:nvSpPr>
        <p:spPr bwMode="auto">
          <a:xfrm>
            <a:off x="152400" y="76200"/>
            <a:ext cx="7772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Rectangle 3"/>
          <p:cNvSpPr>
            <a:spLocks noGrp="1" noChangeArrowheads="1"/>
          </p:cNvSpPr>
          <p:nvPr>
            <p:ph type="body" idx="1"/>
          </p:nvPr>
        </p:nvSpPr>
        <p:spPr bwMode="auto">
          <a:xfrm>
            <a:off x="152400" y="1295400"/>
            <a:ext cx="87630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mn-ea"/>
              </a:defRPr>
            </a:lvl1pPr>
          </a:lstStyle>
          <a:p>
            <a:pPr>
              <a:defRPr/>
            </a:pPr>
            <a:endParaRPr lang="en-US" dirty="0"/>
          </a:p>
        </p:txBody>
      </p:sp>
      <p:sp>
        <p:nvSpPr>
          <p:cNvPr id="512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mn-ea"/>
              </a:defRPr>
            </a:lvl1pPr>
          </a:lstStyle>
          <a:p>
            <a:pPr>
              <a:defRPr/>
            </a:pPr>
            <a:endParaRPr lang="en-US" dirty="0"/>
          </a:p>
        </p:txBody>
      </p:sp>
      <p:sp>
        <p:nvSpPr>
          <p:cNvPr id="5126" name="Rectangle 6"/>
          <p:cNvSpPr>
            <a:spLocks noGrp="1" noChangeArrowheads="1"/>
          </p:cNvSpPr>
          <p:nvPr>
            <p:ph type="sldNum" sz="quarter" idx="4"/>
          </p:nvPr>
        </p:nvSpPr>
        <p:spPr bwMode="auto">
          <a:xfrm>
            <a:off x="69342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a:solidFill>
                  <a:schemeClr val="bg2"/>
                </a:solidFill>
                <a:latin typeface="Arial Bold Italic" pitchFamily="1" charset="0"/>
                <a:ea typeface="+mn-ea"/>
              </a:defRPr>
            </a:lvl1pPr>
          </a:lstStyle>
          <a:p>
            <a:pPr>
              <a:defRPr/>
            </a:pPr>
            <a:fld id="{93A48D7A-90BD-4FC4-BA69-5234ABFB3132}" type="slidenum">
              <a:rPr lang="en-US"/>
              <a:pPr>
                <a:defRPr/>
              </a:pPr>
              <a:t>‹#›</a:t>
            </a:fld>
            <a:endParaRPr lang="en-US" sz="1400" dirty="0"/>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hf hdr="0" ftr="0" dt="0"/>
  <p:txStyles>
    <p:titleStyle>
      <a:lvl1pPr algn="l" rtl="0" eaLnBrk="0" fontAlgn="base" hangingPunct="0">
        <a:spcBef>
          <a:spcPct val="0"/>
        </a:spcBef>
        <a:spcAft>
          <a:spcPct val="0"/>
        </a:spcAft>
        <a:defRPr sz="3000">
          <a:solidFill>
            <a:schemeClr val="bg1"/>
          </a:solidFill>
          <a:latin typeface="+mj-lt"/>
          <a:ea typeface="+mj-ea"/>
          <a:cs typeface="+mj-cs"/>
        </a:defRPr>
      </a:lvl1pPr>
      <a:lvl2pPr algn="l" rtl="0" eaLnBrk="0" fontAlgn="base" hangingPunct="0">
        <a:spcBef>
          <a:spcPct val="0"/>
        </a:spcBef>
        <a:spcAft>
          <a:spcPct val="0"/>
        </a:spcAft>
        <a:defRPr sz="3000">
          <a:solidFill>
            <a:schemeClr val="bg1"/>
          </a:solidFill>
          <a:latin typeface="Arial Bold" pitchFamily="1" charset="0"/>
          <a:ea typeface="Osaka" pitchFamily="1" charset="-128"/>
        </a:defRPr>
      </a:lvl2pPr>
      <a:lvl3pPr algn="l" rtl="0" eaLnBrk="0" fontAlgn="base" hangingPunct="0">
        <a:spcBef>
          <a:spcPct val="0"/>
        </a:spcBef>
        <a:spcAft>
          <a:spcPct val="0"/>
        </a:spcAft>
        <a:defRPr sz="3000">
          <a:solidFill>
            <a:schemeClr val="bg1"/>
          </a:solidFill>
          <a:latin typeface="Arial Bold" pitchFamily="1" charset="0"/>
          <a:ea typeface="Osaka" pitchFamily="1" charset="-128"/>
        </a:defRPr>
      </a:lvl3pPr>
      <a:lvl4pPr algn="l" rtl="0" eaLnBrk="0" fontAlgn="base" hangingPunct="0">
        <a:spcBef>
          <a:spcPct val="0"/>
        </a:spcBef>
        <a:spcAft>
          <a:spcPct val="0"/>
        </a:spcAft>
        <a:defRPr sz="3000">
          <a:solidFill>
            <a:schemeClr val="bg1"/>
          </a:solidFill>
          <a:latin typeface="Arial Bold" pitchFamily="1" charset="0"/>
          <a:ea typeface="Osaka" pitchFamily="1" charset="-128"/>
        </a:defRPr>
      </a:lvl4pPr>
      <a:lvl5pPr algn="l" rtl="0" eaLnBrk="0" fontAlgn="base" hangingPunct="0">
        <a:spcBef>
          <a:spcPct val="0"/>
        </a:spcBef>
        <a:spcAft>
          <a:spcPct val="0"/>
        </a:spcAft>
        <a:defRPr sz="3000">
          <a:solidFill>
            <a:schemeClr val="bg1"/>
          </a:solidFill>
          <a:latin typeface="Arial Bold" pitchFamily="1" charset="0"/>
          <a:ea typeface="Osaka" pitchFamily="1" charset="-128"/>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mn-ea"/>
        </a:defRPr>
      </a:lvl2pPr>
      <a:lvl3pPr marL="1143000" indent="-228600" algn="l" rtl="0" eaLnBrk="0" fontAlgn="base" hangingPunct="0">
        <a:spcBef>
          <a:spcPct val="20000"/>
        </a:spcBef>
        <a:spcAft>
          <a:spcPct val="0"/>
        </a:spcAft>
        <a:buChar char="•"/>
        <a:defRPr sz="20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 y="76200"/>
            <a:ext cx="7772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152400" y="1295400"/>
            <a:ext cx="8763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9" name="Date Placeholder 3"/>
          <p:cNvSpPr>
            <a:spLocks noGrp="1"/>
          </p:cNvSpPr>
          <p:nvPr>
            <p:ph type="dt" sz="half" idx="2"/>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0" hangingPunct="0">
              <a:defRPr sz="1400">
                <a:latin typeface="Arial" charset="0"/>
                <a:ea typeface="+mn-ea"/>
                <a:cs typeface="+mn-cs"/>
              </a:defRPr>
            </a:lvl1pPr>
          </a:lstStyle>
          <a:p>
            <a:pPr>
              <a:defRPr/>
            </a:pPr>
            <a:endParaRPr lang="en-US" dirty="0">
              <a:solidFill>
                <a:srgbClr val="000000"/>
              </a:solidFill>
            </a:endParaRPr>
          </a:p>
        </p:txBody>
      </p:sp>
      <p:sp>
        <p:nvSpPr>
          <p:cNvPr id="10" name="Footer Placeholder 4"/>
          <p:cNvSpPr>
            <a:spLocks noGrp="1"/>
          </p:cNvSpPr>
          <p:nvPr>
            <p:ph type="ftr" sz="quarter" idx="3"/>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0" hangingPunct="0">
              <a:defRPr sz="1400">
                <a:latin typeface="Arial" charset="0"/>
                <a:ea typeface="+mn-ea"/>
                <a:cs typeface="+mn-cs"/>
              </a:defRPr>
            </a:lvl1pPr>
          </a:lstStyle>
          <a:p>
            <a:pPr>
              <a:defRPr/>
            </a:pPr>
            <a:endParaRPr lang="en-US" dirty="0">
              <a:solidFill>
                <a:srgbClr val="000000"/>
              </a:solidFill>
            </a:endParaRPr>
          </a:p>
        </p:txBody>
      </p:sp>
      <p:sp>
        <p:nvSpPr>
          <p:cNvPr id="11" name="Slide Number Placeholder 5"/>
          <p:cNvSpPr>
            <a:spLocks noGrp="1"/>
          </p:cNvSpPr>
          <p:nvPr>
            <p:ph type="sldNum" sz="quarter" idx="4"/>
          </p:nvPr>
        </p:nvSpPr>
        <p:spPr bwMode="auto">
          <a:xfrm>
            <a:off x="6934200" y="64008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0" hangingPunct="0">
              <a:defRPr sz="1000" b="1">
                <a:solidFill>
                  <a:schemeClr val="bg2"/>
                </a:solidFill>
                <a:latin typeface="Arial Bold Italic" pitchFamily="1" charset="0"/>
                <a:ea typeface="+mn-ea"/>
                <a:cs typeface="+mn-cs"/>
              </a:defRPr>
            </a:lvl1pPr>
          </a:lstStyle>
          <a:p>
            <a:pPr>
              <a:defRPr/>
            </a:pPr>
            <a:fld id="{AE3A37BA-F6D7-422C-BD8E-63E1F17A3263}" type="slidenum">
              <a:rPr lang="en-US">
                <a:solidFill>
                  <a:srgbClr val="808080"/>
                </a:solidFill>
              </a:rPr>
              <a:pPr>
                <a:defRPr/>
              </a:pPr>
              <a:t>‹#›</a:t>
            </a:fld>
            <a:endParaRPr lang="en-US" sz="1400" dirty="0">
              <a:solidFill>
                <a:srgbClr val="808080"/>
              </a:solidFill>
            </a:endParaRPr>
          </a:p>
        </p:txBody>
      </p:sp>
    </p:spTree>
    <p:extLst>
      <p:ext uri="{BB962C8B-B14F-4D97-AF65-F5344CB8AC3E}">
        <p14:creationId xmlns:p14="http://schemas.microsoft.com/office/powerpoint/2010/main" val="1850262528"/>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Lst>
  <p:hf hdr="0" ftr="0" dt="0"/>
  <p:txStyles>
    <p:titleStyle>
      <a:lvl1pPr algn="l" rtl="0" eaLnBrk="0" fontAlgn="base" hangingPunct="0">
        <a:spcBef>
          <a:spcPct val="0"/>
        </a:spcBef>
        <a:spcAft>
          <a:spcPct val="0"/>
        </a:spcAft>
        <a:defRPr sz="3000">
          <a:solidFill>
            <a:schemeClr val="bg1"/>
          </a:solidFill>
          <a:latin typeface="Arial" charset="0"/>
          <a:ea typeface="+mj-ea"/>
          <a:cs typeface="+mj-cs"/>
        </a:defRPr>
      </a:lvl1pPr>
      <a:lvl2pPr algn="l" rtl="0" eaLnBrk="0" fontAlgn="base" hangingPunct="0">
        <a:spcBef>
          <a:spcPct val="0"/>
        </a:spcBef>
        <a:spcAft>
          <a:spcPct val="0"/>
        </a:spcAft>
        <a:defRPr sz="3000">
          <a:solidFill>
            <a:schemeClr val="bg1"/>
          </a:solidFill>
          <a:latin typeface="Arial" charset="0"/>
          <a:ea typeface="Osaka" pitchFamily="1" charset="-128"/>
        </a:defRPr>
      </a:lvl2pPr>
      <a:lvl3pPr algn="l" rtl="0" eaLnBrk="0" fontAlgn="base" hangingPunct="0">
        <a:spcBef>
          <a:spcPct val="0"/>
        </a:spcBef>
        <a:spcAft>
          <a:spcPct val="0"/>
        </a:spcAft>
        <a:defRPr sz="3000">
          <a:solidFill>
            <a:schemeClr val="bg1"/>
          </a:solidFill>
          <a:latin typeface="Arial" charset="0"/>
          <a:ea typeface="Osaka" pitchFamily="1" charset="-128"/>
        </a:defRPr>
      </a:lvl3pPr>
      <a:lvl4pPr algn="l" rtl="0" eaLnBrk="0" fontAlgn="base" hangingPunct="0">
        <a:spcBef>
          <a:spcPct val="0"/>
        </a:spcBef>
        <a:spcAft>
          <a:spcPct val="0"/>
        </a:spcAft>
        <a:defRPr sz="3000">
          <a:solidFill>
            <a:schemeClr val="bg1"/>
          </a:solidFill>
          <a:latin typeface="Arial" charset="0"/>
          <a:ea typeface="Osaka" pitchFamily="1" charset="-128"/>
        </a:defRPr>
      </a:lvl4pPr>
      <a:lvl5pPr algn="l" rtl="0" eaLnBrk="0" fontAlgn="base" hangingPunct="0">
        <a:spcBef>
          <a:spcPct val="0"/>
        </a:spcBef>
        <a:spcAft>
          <a:spcPct val="0"/>
        </a:spcAft>
        <a:defRPr sz="3000">
          <a:solidFill>
            <a:schemeClr val="bg1"/>
          </a:solidFill>
          <a:latin typeface="Arial" charset="0"/>
          <a:ea typeface="Osaka" pitchFamily="1" charset="-128"/>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p:titleStyle>
    <p:bodyStyle>
      <a:lvl1pPr marL="342900" indent="-342900" algn="l" rtl="0" eaLnBrk="0" fontAlgn="base" hangingPunct="0">
        <a:spcBef>
          <a:spcPct val="20000"/>
        </a:spcBef>
        <a:spcAft>
          <a:spcPct val="0"/>
        </a:spcAft>
        <a:buChar char="•"/>
        <a:defRPr sz="2000">
          <a:solidFill>
            <a:schemeClr val="tx1"/>
          </a:solidFill>
          <a:latin typeface="Arial" charset="0"/>
          <a:ea typeface="+mn-ea"/>
          <a:cs typeface="+mn-cs"/>
        </a:defRPr>
      </a:lvl1pPr>
      <a:lvl2pPr marL="742950" indent="-285750" algn="l" rtl="0" eaLnBrk="0" fontAlgn="base" hangingPunct="0">
        <a:spcBef>
          <a:spcPct val="20000"/>
        </a:spcBef>
        <a:spcAft>
          <a:spcPct val="0"/>
        </a:spcAft>
        <a:buChar char="–"/>
        <a:defRPr sz="2000">
          <a:solidFill>
            <a:schemeClr val="tx1"/>
          </a:solidFill>
          <a:latin typeface="Arial" charset="0"/>
          <a:ea typeface="+mn-ea"/>
        </a:defRPr>
      </a:lvl2pPr>
      <a:lvl3pPr marL="1143000" indent="-228600" algn="l" rtl="0" eaLnBrk="0" fontAlgn="base" hangingPunct="0">
        <a:spcBef>
          <a:spcPct val="20000"/>
        </a:spcBef>
        <a:spcAft>
          <a:spcPct val="0"/>
        </a:spcAft>
        <a:buChar char="•"/>
        <a:defRPr sz="2000">
          <a:solidFill>
            <a:schemeClr val="tx1"/>
          </a:solidFill>
          <a:latin typeface="Arial" charset="0"/>
          <a:ea typeface="+mn-ea"/>
        </a:defRPr>
      </a:lvl3pPr>
      <a:lvl4pPr marL="1600200" indent="-228600" algn="l" rtl="0" eaLnBrk="0" fontAlgn="base" hangingPunct="0">
        <a:spcBef>
          <a:spcPct val="20000"/>
        </a:spcBef>
        <a:spcAft>
          <a:spcPct val="0"/>
        </a:spcAft>
        <a:buChar char="–"/>
        <a:defRPr sz="20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hyperlink" Target="http://resvirisp01/ibi_apps/WFServlet?IBIF_webapp=/ibi_apps&amp;IBIC_server=EDAPROD&amp;IBIWF_msgviewer=OFF&amp;IBIF_ex=MFM10003&amp;CLICKED_ON=&amp;COLNAME=PERIOD_IND&amp;CDECDE=ADJB" TargetMode="External"/><Relationship Id="rId2" Type="http://schemas.openxmlformats.org/officeDocument/2006/relationships/hyperlink" Target="http://resvirisp01/ibi_apps/WFServlet?IBIF_webapp=/ibi_apps&amp;IBIC_server=EDAPROD&amp;IBIWF_msgviewer=OFF&amp;IBIF_ex=MFM10003&amp;CLICKED_ON=&amp;COLNAME=PERIOD_IND&amp;CDECDE=ORGB" TargetMode="Externa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8" Type="http://schemas.openxmlformats.org/officeDocument/2006/relationships/hyperlink" Target="http://resvirisp01/ibi_apps/WFServlet?IBIF_webapp=/ibi_apps&amp;IBIC_server=EDAPROD&amp;IBIWF_msgviewer=OFF&amp;IBIF_ex=MFM10003&amp;CLICKED_ON=&amp;COLNAME=PERIOD_IND&amp;CDECDE=M08" TargetMode="External"/><Relationship Id="rId3" Type="http://schemas.openxmlformats.org/officeDocument/2006/relationships/hyperlink" Target="http://resvirisp01/ibi_apps/WFServlet?IBIF_webapp=/ibi_apps&amp;IBIC_server=EDAPROD&amp;IBIWF_msgviewer=OFF&amp;IBIF_ex=MFM10003&amp;CLICKED_ON=&amp;COLNAME=PERIOD_IND&amp;CDECDE=M03" TargetMode="External"/><Relationship Id="rId7" Type="http://schemas.openxmlformats.org/officeDocument/2006/relationships/hyperlink" Target="http://resvirisp01/ibi_apps/WFServlet?IBIF_webapp=/ibi_apps&amp;IBIC_server=EDAPROD&amp;IBIWF_msgviewer=OFF&amp;IBIF_ex=MFM10003&amp;CLICKED_ON=&amp;COLNAME=PERIOD_IND&amp;CDECDE=M07" TargetMode="External"/><Relationship Id="rId12" Type="http://schemas.openxmlformats.org/officeDocument/2006/relationships/hyperlink" Target="http://resvirisp01/ibi_apps/WFServlet?IBIF_webapp=/ibi_apps&amp;IBIC_server=EDAPROD&amp;IBIWF_msgviewer=OFF&amp;IBIF_ex=MFM10003&amp;CLICKED_ON=&amp;COLNAME=PERIOD_IND&amp;CDECDE=AUDA" TargetMode="External"/><Relationship Id="rId2" Type="http://schemas.openxmlformats.org/officeDocument/2006/relationships/hyperlink" Target="http://resvirisp01/ibi_apps/WFServlet?IBIF_webapp=/ibi_apps&amp;IBIC_server=EDAPROD&amp;IBIWF_msgviewer=OFF&amp;IBIF_ex=MFM10003&amp;CLICKED_ON=&amp;COLNAME=PERIOD_IND&amp;CDECDE=M02" TargetMode="External"/><Relationship Id="rId1" Type="http://schemas.openxmlformats.org/officeDocument/2006/relationships/slideLayout" Target="../slideLayouts/slideLayout10.xml"/><Relationship Id="rId6" Type="http://schemas.openxmlformats.org/officeDocument/2006/relationships/hyperlink" Target="http://resvirisp01/ibi_apps/WFServlet?IBIF_webapp=/ibi_apps&amp;IBIC_server=EDAPROD&amp;IBIWF_msgviewer=OFF&amp;IBIF_ex=MFM10003&amp;CLICKED_ON=&amp;COLNAME=PERIOD_IND&amp;CDECDE=M06" TargetMode="External"/><Relationship Id="rId11" Type="http://schemas.openxmlformats.org/officeDocument/2006/relationships/hyperlink" Target="http://resvirisp01/ibi_apps/WFServlet?IBIF_webapp=/ibi_apps&amp;IBIC_server=EDAPROD&amp;IBIWF_msgviewer=OFF&amp;IBIF_ex=MFM10003&amp;CLICKED_ON=&amp;COLNAME=PERIOD_IND&amp;CDECDE=PAUD" TargetMode="External"/><Relationship Id="rId5" Type="http://schemas.openxmlformats.org/officeDocument/2006/relationships/hyperlink" Target="http://resvirisp01/ibi_apps/WFServlet?IBIF_webapp=/ibi_apps&amp;IBIC_server=EDAPROD&amp;IBIWF_msgviewer=OFF&amp;IBIF_ex=MFM10003&amp;CLICKED_ON=&amp;COLNAME=PERIOD_IND&amp;CDECDE=M05" TargetMode="External"/><Relationship Id="rId10" Type="http://schemas.openxmlformats.org/officeDocument/2006/relationships/hyperlink" Target="http://resvirisp01/ibi_apps/WFServlet?IBIF_webapp=/ibi_apps&amp;IBIC_server=EDAPROD&amp;IBIWF_msgviewer=OFF&amp;IBIF_ex=MFM10003&amp;CLICKED_ON=&amp;COLNAME=PERIOD_IND&amp;CDECDE=M10" TargetMode="External"/><Relationship Id="rId4" Type="http://schemas.openxmlformats.org/officeDocument/2006/relationships/hyperlink" Target="http://resvirisp01/ibi_apps/WFServlet?IBIF_webapp=/ibi_apps&amp;IBIC_server=EDAPROD&amp;IBIWF_msgviewer=OFF&amp;IBIF_ex=MFM10003&amp;CLICKED_ON=&amp;COLNAME=PERIOD_IND&amp;CDECDE=M04" TargetMode="External"/><Relationship Id="rId9" Type="http://schemas.openxmlformats.org/officeDocument/2006/relationships/hyperlink" Target="http://resvirisp01/ibi_apps/WFServlet?IBIF_webapp=/ibi_apps&amp;IBIC_server=EDAPROD&amp;IBIWF_msgviewer=OFF&amp;IBIF_ex=MFM10003&amp;CLICKED_ON=&amp;COLNAME=PERIOD_IND&amp;CDECDE=M09"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hyperlink" Target="https://lguploadportal.treasury.gov.za/" TargetMode="External"/><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5563"/>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Rectangle 12"/>
          <p:cNvSpPr>
            <a:spLocks noGrp="1" noChangeArrowheads="1"/>
          </p:cNvSpPr>
          <p:nvPr>
            <p:ph type="ctrTitle" idx="4294967295"/>
          </p:nvPr>
        </p:nvSpPr>
        <p:spPr>
          <a:xfrm>
            <a:off x="466725" y="1557338"/>
            <a:ext cx="8281988" cy="3240087"/>
          </a:xfrm>
        </p:spPr>
        <p:txBody>
          <a:bodyPr/>
          <a:lstStyle/>
          <a:p>
            <a:pPr algn="ctr" eaLnBrk="1" hangingPunct="1"/>
            <a:r>
              <a:rPr lang="en-ZA" altLang="en-US" sz="3200" dirty="0" smtClean="0">
                <a:latin typeface="Arial Bold" pitchFamily="34" charset="0"/>
                <a:ea typeface="Osaka"/>
                <a:cs typeface="Osaka"/>
              </a:rPr>
              <a:t>Submissions to the LGDRS</a:t>
            </a:r>
            <a:br>
              <a:rPr lang="en-ZA" altLang="en-US" sz="3200" dirty="0" smtClean="0">
                <a:latin typeface="Arial Bold" pitchFamily="34" charset="0"/>
                <a:ea typeface="Osaka"/>
                <a:cs typeface="Osaka"/>
              </a:rPr>
            </a:br>
            <a:r>
              <a:rPr lang="en-ZA" altLang="en-US" sz="3200" dirty="0" smtClean="0">
                <a:latin typeface="Arial Bold" pitchFamily="34" charset="0"/>
                <a:ea typeface="Osaka"/>
                <a:cs typeface="Osaka"/>
              </a:rPr>
              <a:t>11 July 2016</a:t>
            </a:r>
            <a:br>
              <a:rPr lang="en-ZA" altLang="en-US" sz="3200" dirty="0" smtClean="0">
                <a:latin typeface="Arial Bold" pitchFamily="34" charset="0"/>
                <a:ea typeface="Osaka"/>
                <a:cs typeface="Osaka"/>
              </a:rPr>
            </a:br>
            <a:r>
              <a:rPr lang="en-ZA" altLang="en-US" sz="3200" dirty="0" smtClean="0">
                <a:latin typeface="Arial Bold" pitchFamily="34" charset="0"/>
                <a:ea typeface="Osaka"/>
                <a:cs typeface="Osaka"/>
              </a:rPr>
              <a:t/>
            </a:r>
            <a:br>
              <a:rPr lang="en-ZA" altLang="en-US" sz="3200" dirty="0" smtClean="0">
                <a:latin typeface="Arial Bold" pitchFamily="34" charset="0"/>
                <a:ea typeface="Osaka"/>
                <a:cs typeface="Osaka"/>
              </a:rPr>
            </a:br>
            <a:endParaRPr lang="en-ZA" altLang="en-US" sz="2400" dirty="0" smtClean="0">
              <a:latin typeface="Arial Bold" pitchFamily="34" charset="0"/>
              <a:ea typeface="Osaka"/>
              <a:cs typeface="Osaka"/>
            </a:endParaRPr>
          </a:p>
        </p:txBody>
      </p:sp>
      <p:sp>
        <p:nvSpPr>
          <p:cNvPr id="10244" name="Rectangle 14"/>
          <p:cNvSpPr>
            <a:spLocks noChangeArrowheads="1"/>
          </p:cNvSpPr>
          <p:nvPr/>
        </p:nvSpPr>
        <p:spPr bwMode="auto">
          <a:xfrm>
            <a:off x="0" y="4764088"/>
            <a:ext cx="86899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spcBef>
                <a:spcPct val="20000"/>
              </a:spcBef>
            </a:pPr>
            <a:r>
              <a:rPr lang="en-US" altLang="en-US" sz="1400" b="1" dirty="0" smtClean="0">
                <a:solidFill>
                  <a:srgbClr val="FFFFFF"/>
                </a:solidFill>
                <a:latin typeface="Calibri" pitchFamily="34" charset="0"/>
                <a:ea typeface="Osaka"/>
                <a:cs typeface="Osaka"/>
              </a:rPr>
              <a:t>Presented by National Treasury: Elsabé Rossouw and </a:t>
            </a:r>
            <a:r>
              <a:rPr lang="en-US" altLang="en-US" sz="1400" b="1" dirty="0" err="1" smtClean="0">
                <a:solidFill>
                  <a:srgbClr val="FFFFFF"/>
                </a:solidFill>
                <a:latin typeface="Calibri" pitchFamily="34" charset="0"/>
                <a:ea typeface="Osaka"/>
                <a:cs typeface="Osaka"/>
              </a:rPr>
              <a:t>Cornéll</a:t>
            </a:r>
            <a:r>
              <a:rPr lang="en-US" altLang="en-US" sz="1400" b="1" dirty="0" smtClean="0">
                <a:solidFill>
                  <a:srgbClr val="FFFFFF"/>
                </a:solidFill>
                <a:latin typeface="Calibri" pitchFamily="34" charset="0"/>
                <a:ea typeface="Osaka"/>
                <a:cs typeface="Osaka"/>
              </a:rPr>
              <a:t> Botha – 11 July 2016</a:t>
            </a:r>
          </a:p>
          <a:p>
            <a:pPr algn="r" eaLnBrk="1" hangingPunct="1">
              <a:spcBef>
                <a:spcPct val="20000"/>
              </a:spcBef>
            </a:pPr>
            <a:r>
              <a:rPr lang="en-US" altLang="en-US" sz="1400" b="1" dirty="0" smtClean="0">
                <a:solidFill>
                  <a:srgbClr val="FFFFFF"/>
                </a:solidFill>
                <a:latin typeface="Calibri" pitchFamily="34" charset="0"/>
                <a:ea typeface="Osaka"/>
                <a:cs typeface="Osaka"/>
              </a:rPr>
              <a:t> </a:t>
            </a:r>
            <a:endParaRPr lang="en-US" altLang="en-US" sz="1400" dirty="0" smtClean="0">
              <a:solidFill>
                <a:srgbClr val="FFFFFF"/>
              </a:solidFill>
              <a:latin typeface="Calibri" pitchFamily="34" charset="0"/>
              <a:ea typeface="Osaka"/>
              <a:cs typeface="Osaka"/>
            </a:endParaRPr>
          </a:p>
        </p:txBody>
      </p:sp>
      <p:sp>
        <p:nvSpPr>
          <p:cNvPr id="2" name="Slide Number Placeholder 1"/>
          <p:cNvSpPr>
            <a:spLocks noGrp="1"/>
          </p:cNvSpPr>
          <p:nvPr>
            <p:ph type="sldNum" sz="quarter" idx="12"/>
          </p:nvPr>
        </p:nvSpPr>
        <p:spPr/>
        <p:txBody>
          <a:bodyPr/>
          <a:lstStyle/>
          <a:p>
            <a:pPr>
              <a:defRPr/>
            </a:pPr>
            <a:fld id="{739FA13A-D6C5-4836-84A0-9EBF800D872B}" type="slidenum">
              <a:rPr lang="en-US" smtClean="0">
                <a:solidFill>
                  <a:srgbClr val="808080"/>
                </a:solidFill>
              </a:rPr>
              <a:pPr>
                <a:defRPr/>
              </a:pPr>
              <a:t>1</a:t>
            </a:fld>
            <a:endParaRPr lang="en-US" sz="1400" b="0" dirty="0">
              <a:solidFill>
                <a:srgbClr val="000000"/>
              </a:solidFill>
            </a:endParaRPr>
          </a:p>
        </p:txBody>
      </p:sp>
    </p:spTree>
    <p:extLst>
      <p:ext uri="{BB962C8B-B14F-4D97-AF65-F5344CB8AC3E}">
        <p14:creationId xmlns:p14="http://schemas.microsoft.com/office/powerpoint/2010/main" val="35514879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62857" y="76200"/>
            <a:ext cx="8385607" cy="838200"/>
          </a:xfrm>
        </p:spPr>
        <p:txBody>
          <a:bodyPr>
            <a:normAutofit/>
          </a:bodyPr>
          <a:lstStyle/>
          <a:p>
            <a:pPr algn="ctr" eaLnBrk="1" hangingPunct="1"/>
            <a:r>
              <a:rPr lang="en-ZA" altLang="en-US" sz="2800" dirty="0">
                <a:latin typeface="Arial Bold" pitchFamily="34" charset="0"/>
              </a:rPr>
              <a:t>LG Data and Document Upload Portal</a:t>
            </a:r>
            <a:endParaRPr lang="en-US" b="1" dirty="0" smtClean="0"/>
          </a:p>
        </p:txBody>
      </p:sp>
      <p:sp>
        <p:nvSpPr>
          <p:cNvPr id="5" name="Rectangle 4"/>
          <p:cNvSpPr/>
          <p:nvPr/>
        </p:nvSpPr>
        <p:spPr>
          <a:xfrm>
            <a:off x="179512" y="1658417"/>
            <a:ext cx="8784976" cy="8066824"/>
          </a:xfrm>
          <a:prstGeom prst="rect">
            <a:avLst/>
          </a:prstGeom>
        </p:spPr>
        <p:txBody>
          <a:bodyPr wrap="square">
            <a:spAutoFit/>
          </a:bodyPr>
          <a:lstStyle/>
          <a:p>
            <a:pPr marL="342900" indent="-342900">
              <a:lnSpc>
                <a:spcPct val="110000"/>
              </a:lnSpc>
              <a:spcBef>
                <a:spcPts val="0"/>
              </a:spcBef>
              <a:spcAft>
                <a:spcPts val="600"/>
              </a:spcAft>
              <a:buSzPct val="100000"/>
              <a:buFont typeface="Arial" panose="020B0604020202020204" pitchFamily="34" charset="0"/>
              <a:buChar char="•"/>
            </a:pPr>
            <a:r>
              <a:rPr lang="en-ZA" sz="2000" dirty="0" smtClean="0">
                <a:latin typeface="Arial" panose="020B0604020202020204" pitchFamily="34" charset="0"/>
                <a:ea typeface="Times New Roman" panose="02020603050405020304" pitchFamily="18" charset="0"/>
                <a:cs typeface="Times New Roman" panose="02020603050405020304" pitchFamily="18" charset="0"/>
              </a:rPr>
              <a:t>During the pilot phase the portal was tested extensively to assure quality of this interface. The portal is now ready to be rolled out to all municipalities in the lead up to the 2017/18 MTREF and the implementation of </a:t>
            </a:r>
            <a:r>
              <a:rPr lang="en-ZA" sz="2000" dirty="0" err="1" smtClean="0">
                <a:latin typeface="Arial" panose="020B0604020202020204" pitchFamily="34" charset="0"/>
                <a:ea typeface="Times New Roman" panose="02020603050405020304" pitchFamily="18" charset="0"/>
                <a:cs typeface="Times New Roman" panose="02020603050405020304" pitchFamily="18" charset="0"/>
              </a:rPr>
              <a:t>mSCOA</a:t>
            </a:r>
            <a:r>
              <a:rPr lang="en-ZA" sz="2000" b="1" dirty="0" smtClean="0">
                <a:latin typeface="Arial" panose="020B0604020202020204" pitchFamily="34" charset="0"/>
                <a:ea typeface="Times New Roman" panose="02020603050405020304" pitchFamily="18" charset="0"/>
                <a:cs typeface="Times New Roman" panose="02020603050405020304" pitchFamily="18" charset="0"/>
              </a:rPr>
              <a:t>.</a:t>
            </a:r>
            <a:r>
              <a:rPr lang="en-ZA" sz="2000" dirty="0" smtClean="0">
                <a:latin typeface="Arial" panose="020B0604020202020204" pitchFamily="34" charset="0"/>
                <a:ea typeface="Times New Roman" panose="02020603050405020304" pitchFamily="18" charset="0"/>
                <a:cs typeface="Times New Roman" panose="02020603050405020304" pitchFamily="18" charset="0"/>
              </a:rPr>
              <a:t> </a:t>
            </a:r>
          </a:p>
          <a:p>
            <a:pPr marL="342900" indent="-342900">
              <a:buFont typeface="Arial" panose="020B0604020202020204" pitchFamily="34" charset="0"/>
              <a:buChar char="•"/>
            </a:pPr>
            <a:r>
              <a:rPr lang="en-ZA" sz="2000" dirty="0" smtClean="0"/>
              <a:t>Communication between NT and the municipalities is based </a:t>
            </a:r>
            <a:r>
              <a:rPr lang="en-ZA" sz="2000" dirty="0"/>
              <a:t>on the current </a:t>
            </a:r>
            <a:r>
              <a:rPr lang="en-ZA" sz="2000" dirty="0" smtClean="0"/>
              <a:t>contact details of the municipal manager. This poses a problem as the MM might not always be available. National Treasury has defined a counteract process where the municipal manager may grant upload rights of information, to an official/officials, on his behalf, while the MM remains accountable for the information uploaded to the portal. NT should be informed of this delegation in writing and signed by the municipal manager.</a:t>
            </a:r>
          </a:p>
          <a:p>
            <a:r>
              <a:rPr lang="en-ZA" sz="2000" dirty="0"/>
              <a:t> </a:t>
            </a:r>
            <a:r>
              <a:rPr lang="en-ZA" sz="2000" dirty="0" smtClean="0"/>
              <a:t>    (Ref. </a:t>
            </a:r>
            <a:r>
              <a:rPr lang="en-ZA" sz="2000" i="1" dirty="0" smtClean="0"/>
              <a:t>Annexure A</a:t>
            </a:r>
            <a:r>
              <a:rPr lang="en-ZA" sz="2000" dirty="0" smtClean="0"/>
              <a:t> for an example)</a:t>
            </a:r>
            <a:r>
              <a:rPr lang="en-US" sz="2000" dirty="0" smtClean="0">
                <a:solidFill>
                  <a:schemeClr val="tx2">
                    <a:lumMod val="60000"/>
                    <a:lumOff val="40000"/>
                  </a:schemeClr>
                </a:solidFill>
              </a:rPr>
              <a:t>		</a:t>
            </a:r>
            <a:endParaRPr lang="en-US" sz="2000" dirty="0">
              <a:solidFill>
                <a:schemeClr val="tx2">
                  <a:lumMod val="60000"/>
                  <a:lumOff val="40000"/>
                </a:schemeClr>
              </a:solidFill>
            </a:endParaRPr>
          </a:p>
          <a:p>
            <a:pPr lvl="0"/>
            <a:r>
              <a:rPr lang="en-US" sz="2000" dirty="0"/>
              <a:t> </a:t>
            </a:r>
          </a:p>
          <a:p>
            <a:pPr lvl="0"/>
            <a:endParaRPr lang="en-US" sz="2000" dirty="0"/>
          </a:p>
          <a:p>
            <a:pPr lvl="0"/>
            <a:endParaRPr lang="en-US" sz="2000" dirty="0"/>
          </a:p>
          <a:p>
            <a:pPr lvl="0"/>
            <a:r>
              <a:rPr lang="en-US" sz="2000" dirty="0"/>
              <a:t> </a:t>
            </a:r>
          </a:p>
          <a:p>
            <a:pPr marR="0" lvl="0">
              <a:lnSpc>
                <a:spcPct val="110000"/>
              </a:lnSpc>
              <a:spcBef>
                <a:spcPts val="0"/>
              </a:spcBef>
              <a:spcAft>
                <a:spcPts val="600"/>
              </a:spcAft>
              <a:buClr>
                <a:srgbClr val="00B0F0"/>
              </a:buClr>
              <a:buSzPts val="1200"/>
            </a:pPr>
            <a:r>
              <a:rPr lang="en-ZA" sz="2200" dirty="0" smtClean="0">
                <a:latin typeface="Arial" panose="020B0604020202020204" pitchFamily="34" charset="0"/>
                <a:ea typeface="Times New Roman" panose="02020603050405020304" pitchFamily="18" charset="0"/>
                <a:cs typeface="Times New Roman" panose="02020603050405020304" pitchFamily="18" charset="0"/>
              </a:rPr>
              <a:t>                      </a:t>
            </a:r>
          </a:p>
          <a:p>
            <a:pPr marR="0" lvl="0">
              <a:lnSpc>
                <a:spcPct val="110000"/>
              </a:lnSpc>
              <a:spcBef>
                <a:spcPts val="0"/>
              </a:spcBef>
              <a:spcAft>
                <a:spcPts val="600"/>
              </a:spcAft>
              <a:buClr>
                <a:srgbClr val="00B0F0"/>
              </a:buClr>
              <a:buSzPts val="1200"/>
            </a:pPr>
            <a:endParaRPr lang="en-ZA" sz="2200" dirty="0" smtClean="0">
              <a:latin typeface="Arial" panose="020B0604020202020204" pitchFamily="34" charset="0"/>
              <a:ea typeface="Times New Roman" panose="02020603050405020304" pitchFamily="18" charset="0"/>
              <a:cs typeface="Times New Roman" panose="02020603050405020304" pitchFamily="18" charset="0"/>
            </a:endParaRPr>
          </a:p>
          <a:p>
            <a:pPr marR="0" lvl="0">
              <a:lnSpc>
                <a:spcPct val="110000"/>
              </a:lnSpc>
              <a:spcBef>
                <a:spcPts val="0"/>
              </a:spcBef>
              <a:spcAft>
                <a:spcPts val="600"/>
              </a:spcAft>
              <a:buClr>
                <a:srgbClr val="00B0F0"/>
              </a:buClr>
              <a:buSzPts val="1200"/>
            </a:pPr>
            <a:endParaRPr lang="en-ZA" sz="2200" dirty="0">
              <a:latin typeface="Arial" panose="020B0604020202020204" pitchFamily="34" charset="0"/>
              <a:ea typeface="Times New Roman" panose="02020603050405020304" pitchFamily="18" charset="0"/>
              <a:cs typeface="Times New Roman" panose="02020603050405020304" pitchFamily="18" charset="0"/>
            </a:endParaRPr>
          </a:p>
          <a:p>
            <a:pPr marR="0" lvl="0">
              <a:lnSpc>
                <a:spcPct val="110000"/>
              </a:lnSpc>
              <a:spcBef>
                <a:spcPts val="0"/>
              </a:spcBef>
              <a:spcAft>
                <a:spcPts val="600"/>
              </a:spcAft>
              <a:buClr>
                <a:srgbClr val="00B0F0"/>
              </a:buClr>
              <a:buSzPts val="1200"/>
            </a:pPr>
            <a:endParaRPr lang="en-ZA" sz="2200" dirty="0" smtClean="0">
              <a:latin typeface="Arial" panose="020B0604020202020204" pitchFamily="34" charset="0"/>
              <a:ea typeface="Times New Roman" panose="02020603050405020304" pitchFamily="18" charset="0"/>
              <a:cs typeface="Times New Roman" panose="02020603050405020304" pitchFamily="18" charset="0"/>
            </a:endParaRPr>
          </a:p>
          <a:p>
            <a:pPr marR="0" lvl="0">
              <a:lnSpc>
                <a:spcPct val="110000"/>
              </a:lnSpc>
              <a:spcBef>
                <a:spcPts val="0"/>
              </a:spcBef>
              <a:spcAft>
                <a:spcPts val="600"/>
              </a:spcAft>
              <a:buClr>
                <a:srgbClr val="00B0F0"/>
              </a:buClr>
              <a:buSzPts val="1200"/>
            </a:pPr>
            <a:r>
              <a:rPr lang="en-ZA" sz="2200" dirty="0" smtClean="0">
                <a:latin typeface="Arial" panose="020B0604020202020204" pitchFamily="34" charset="0"/>
                <a:ea typeface="Times New Roman" panose="02020603050405020304" pitchFamily="18" charset="0"/>
                <a:cs typeface="Times New Roman" panose="02020603050405020304" pitchFamily="18" charset="0"/>
              </a:rPr>
              <a:t/>
            </a:r>
            <a:br>
              <a:rPr lang="en-ZA" sz="2200" dirty="0" smtClean="0">
                <a:latin typeface="Arial" panose="020B0604020202020204" pitchFamily="34" charset="0"/>
                <a:ea typeface="Times New Roman" panose="02020603050405020304" pitchFamily="18" charset="0"/>
                <a:cs typeface="Times New Roman" panose="02020603050405020304" pitchFamily="18" charset="0"/>
              </a:rPr>
            </a:br>
            <a:endParaRPr lang="en-ZA" sz="2200" dirty="0" smtClean="0">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TextBox 3"/>
          <p:cNvSpPr txBox="1"/>
          <p:nvPr/>
        </p:nvSpPr>
        <p:spPr>
          <a:xfrm>
            <a:off x="301644" y="1196752"/>
            <a:ext cx="3550276" cy="40011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l">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sz="2000" b="1" dirty="0" smtClean="0">
                <a:latin typeface="+mj-lt"/>
              </a:rPr>
              <a:t>Registration Requirements</a:t>
            </a:r>
            <a:endParaRPr lang="en-US" sz="2000" b="1" dirty="0">
              <a:latin typeface="+mj-lt"/>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8740" y="5373216"/>
            <a:ext cx="3211557" cy="108012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 name="Slide Number Placeholder 1"/>
          <p:cNvSpPr>
            <a:spLocks noGrp="1"/>
          </p:cNvSpPr>
          <p:nvPr>
            <p:ph type="sldNum" sz="quarter" idx="12"/>
          </p:nvPr>
        </p:nvSpPr>
        <p:spPr/>
        <p:txBody>
          <a:bodyPr/>
          <a:lstStyle/>
          <a:p>
            <a:pPr>
              <a:defRPr/>
            </a:pPr>
            <a:fld id="{0237F379-0440-461B-BC01-BC2256C3CC41}" type="slidenum">
              <a:rPr lang="en-US" smtClean="0"/>
              <a:pPr>
                <a:defRPr/>
              </a:pPr>
              <a:t>10</a:t>
            </a:fld>
            <a:endParaRPr lang="en-US" sz="1400" b="0" dirty="0">
              <a:solidFill>
                <a:schemeClr val="tx1"/>
              </a:solidFill>
              <a:latin typeface="+mn-lt"/>
            </a:endParaRPr>
          </a:p>
        </p:txBody>
      </p:sp>
    </p:spTree>
    <p:extLst>
      <p:ext uri="{BB962C8B-B14F-4D97-AF65-F5344CB8AC3E}">
        <p14:creationId xmlns:p14="http://schemas.microsoft.com/office/powerpoint/2010/main" val="2050876425"/>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62857" y="76200"/>
            <a:ext cx="8385607" cy="838200"/>
          </a:xfrm>
        </p:spPr>
        <p:txBody>
          <a:bodyPr>
            <a:normAutofit/>
          </a:bodyPr>
          <a:lstStyle/>
          <a:p>
            <a:pPr algn="ctr" eaLnBrk="1" hangingPunct="1"/>
            <a:r>
              <a:rPr lang="en-ZA" altLang="en-US" sz="2800" dirty="0">
                <a:latin typeface="Arial Bold" pitchFamily="34" charset="0"/>
              </a:rPr>
              <a:t>LG Data and </a:t>
            </a:r>
            <a:r>
              <a:rPr lang="en-ZA" altLang="en-US" sz="2800" dirty="0" smtClean="0">
                <a:latin typeface="Arial Bold" pitchFamily="34" charset="0"/>
              </a:rPr>
              <a:t>Document    </a:t>
            </a:r>
            <a:r>
              <a:rPr lang="en-ZA" altLang="en-US" sz="2800" dirty="0" err="1" smtClean="0">
                <a:latin typeface="Arial Bold" pitchFamily="34" charset="0"/>
              </a:rPr>
              <a:t>pload</a:t>
            </a:r>
            <a:r>
              <a:rPr lang="en-ZA" altLang="en-US" sz="2800" dirty="0" smtClean="0">
                <a:latin typeface="Arial Bold" pitchFamily="34" charset="0"/>
              </a:rPr>
              <a:t> </a:t>
            </a:r>
            <a:r>
              <a:rPr lang="en-ZA" altLang="en-US" sz="2800" dirty="0">
                <a:latin typeface="Arial Bold" pitchFamily="34" charset="0"/>
              </a:rPr>
              <a:t>Portal</a:t>
            </a:r>
            <a:endParaRPr lang="en-US" b="1" dirty="0" smtClean="0"/>
          </a:p>
        </p:txBody>
      </p:sp>
      <p:sp>
        <p:nvSpPr>
          <p:cNvPr id="5" name="Rectangle 4"/>
          <p:cNvSpPr/>
          <p:nvPr/>
        </p:nvSpPr>
        <p:spPr>
          <a:xfrm>
            <a:off x="179512" y="1124744"/>
            <a:ext cx="8424936" cy="6995761"/>
          </a:xfrm>
          <a:prstGeom prst="rect">
            <a:avLst/>
          </a:prstGeom>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nSpc>
                <a:spcPct val="110000"/>
              </a:lnSpc>
              <a:spcBef>
                <a:spcPts val="0"/>
              </a:spcBef>
              <a:spcAft>
                <a:spcPts val="600"/>
              </a:spcAft>
              <a:buSzPct val="100000"/>
            </a:pPr>
            <a:r>
              <a:rPr lang="en-ZA" sz="2200" b="1" dirty="0"/>
              <a:t>ANNEXURE A</a:t>
            </a:r>
            <a:r>
              <a:rPr lang="en-ZA" sz="2000" b="1" dirty="0" smtClean="0">
                <a:ln w="22225">
                  <a:solidFill>
                    <a:schemeClr val="accent2"/>
                  </a:solidFill>
                  <a:prstDash val="solid"/>
                </a:ln>
                <a:solidFill>
                  <a:srgbClr val="60DDEE"/>
                </a:solidFill>
                <a:latin typeface="Microsoft YaHei UI" panose="020B0503020204020204" pitchFamily="34" charset="-122"/>
                <a:ea typeface="Microsoft YaHei UI" panose="020B0503020204020204" pitchFamily="34" charset="-122"/>
                <a:cs typeface="Times New Roman" panose="02020603050405020304" pitchFamily="18" charset="0"/>
              </a:rPr>
              <a:t> </a:t>
            </a:r>
          </a:p>
          <a:p>
            <a:pPr>
              <a:lnSpc>
                <a:spcPct val="110000"/>
              </a:lnSpc>
              <a:spcBef>
                <a:spcPts val="0"/>
              </a:spcBef>
              <a:spcAft>
                <a:spcPts val="600"/>
              </a:spcAft>
              <a:buSzPct val="100000"/>
            </a:pPr>
            <a:endParaRPr lang="en-US" sz="2000" dirty="0" smtClean="0"/>
          </a:p>
          <a:p>
            <a:pPr>
              <a:lnSpc>
                <a:spcPct val="110000"/>
              </a:lnSpc>
              <a:spcBef>
                <a:spcPts val="0"/>
              </a:spcBef>
              <a:spcAft>
                <a:spcPts val="600"/>
              </a:spcAft>
              <a:buSzPct val="100000"/>
            </a:pPr>
            <a:r>
              <a:rPr lang="en-US" sz="2000" dirty="0" smtClean="0"/>
              <a:t>Example </a:t>
            </a:r>
            <a:r>
              <a:rPr lang="en-US" sz="2000" dirty="0"/>
              <a:t>of:</a:t>
            </a:r>
          </a:p>
          <a:p>
            <a:pPr marR="0" lvl="0">
              <a:spcBef>
                <a:spcPts val="0"/>
              </a:spcBef>
              <a:spcAft>
                <a:spcPts val="600"/>
              </a:spcAft>
              <a:buSzPct val="100000"/>
            </a:pPr>
            <a:r>
              <a:rPr lang="en-ZA" sz="2000" dirty="0" smtClean="0">
                <a:ln/>
                <a:latin typeface="Arial" panose="020B0604020202020204" pitchFamily="34" charset="0"/>
                <a:ea typeface="Times New Roman" panose="02020603050405020304" pitchFamily="18" charset="0"/>
                <a:cs typeface="Times New Roman" panose="02020603050405020304" pitchFamily="18" charset="0"/>
              </a:rPr>
              <a:t>MM Delegation Memo -</a:t>
            </a:r>
          </a:p>
          <a:p>
            <a:pPr marR="0" lvl="0">
              <a:spcBef>
                <a:spcPts val="0"/>
              </a:spcBef>
              <a:spcAft>
                <a:spcPts val="600"/>
              </a:spcAft>
              <a:buSzPct val="100000"/>
            </a:pPr>
            <a:r>
              <a:rPr lang="en-ZA" sz="2000" dirty="0" smtClean="0">
                <a:ln/>
                <a:latin typeface="Arial" panose="020B0604020202020204" pitchFamily="34" charset="0"/>
                <a:ea typeface="Times New Roman" panose="02020603050405020304" pitchFamily="18" charset="0"/>
                <a:cs typeface="Times New Roman" panose="02020603050405020304" pitchFamily="18" charset="0"/>
              </a:rPr>
              <a:t>Portal Upload</a:t>
            </a:r>
          </a:p>
          <a:p>
            <a:pPr marR="0" lvl="0">
              <a:lnSpc>
                <a:spcPct val="110000"/>
              </a:lnSpc>
              <a:spcBef>
                <a:spcPts val="0"/>
              </a:spcBef>
              <a:spcAft>
                <a:spcPts val="600"/>
              </a:spcAft>
              <a:buSzPct val="100000"/>
            </a:pPr>
            <a:endParaRPr lang="en-ZA" sz="2000" b="1" dirty="0">
              <a:ln/>
              <a:solidFill>
                <a:schemeClr val="accent3"/>
              </a:solidFill>
              <a:latin typeface="Arial" panose="020B0604020202020204" pitchFamily="34" charset="0"/>
              <a:ea typeface="Times New Roman" panose="02020603050405020304" pitchFamily="18" charset="0"/>
              <a:cs typeface="Times New Roman" panose="02020603050405020304" pitchFamily="18" charset="0"/>
            </a:endParaRPr>
          </a:p>
          <a:p>
            <a:pPr marR="0" lvl="0">
              <a:lnSpc>
                <a:spcPct val="110000"/>
              </a:lnSpc>
              <a:spcBef>
                <a:spcPts val="0"/>
              </a:spcBef>
              <a:spcAft>
                <a:spcPts val="600"/>
              </a:spcAft>
              <a:buSzPct val="100000"/>
            </a:pPr>
            <a:endParaRPr lang="en-ZA" sz="2000" b="1" dirty="0" smtClean="0">
              <a:ln/>
              <a:solidFill>
                <a:schemeClr val="accent3"/>
              </a:solidFill>
              <a:latin typeface="Arial" panose="020B0604020202020204" pitchFamily="34" charset="0"/>
              <a:ea typeface="Times New Roman" panose="02020603050405020304" pitchFamily="18" charset="0"/>
              <a:cs typeface="Times New Roman" panose="02020603050405020304" pitchFamily="18" charset="0"/>
            </a:endParaRPr>
          </a:p>
          <a:p>
            <a:pPr marR="0" lvl="0">
              <a:lnSpc>
                <a:spcPct val="110000"/>
              </a:lnSpc>
              <a:spcBef>
                <a:spcPts val="0"/>
              </a:spcBef>
              <a:spcAft>
                <a:spcPts val="600"/>
              </a:spcAft>
              <a:buSzPct val="100000"/>
            </a:pPr>
            <a:endParaRPr lang="en-ZA" sz="2000" b="1" dirty="0">
              <a:ln/>
              <a:solidFill>
                <a:schemeClr val="accent3"/>
              </a:solidFill>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nSpc>
                <a:spcPct val="110000"/>
              </a:lnSpc>
              <a:spcBef>
                <a:spcPts val="0"/>
              </a:spcBef>
              <a:spcAft>
                <a:spcPts val="600"/>
              </a:spcAft>
              <a:buSzPct val="100000"/>
              <a:buFont typeface="Arial" panose="020B0604020202020204" pitchFamily="34" charset="0"/>
              <a:buChar char="•"/>
            </a:pPr>
            <a:endParaRPr lang="en-US" sz="2000" b="1" dirty="0">
              <a:ln/>
              <a:solidFill>
                <a:schemeClr val="accent3"/>
              </a:solidFill>
            </a:endParaRPr>
          </a:p>
          <a:p>
            <a:pPr lvl="0"/>
            <a:r>
              <a:rPr lang="en-US" sz="2000" b="1" dirty="0">
                <a:ln/>
                <a:solidFill>
                  <a:schemeClr val="accent3"/>
                </a:solidFill>
              </a:rPr>
              <a:t> </a:t>
            </a:r>
          </a:p>
          <a:p>
            <a:pPr lvl="0"/>
            <a:r>
              <a:rPr lang="en-US" sz="2000" b="1" dirty="0">
                <a:ln/>
                <a:solidFill>
                  <a:schemeClr val="accent3"/>
                </a:solidFill>
              </a:rPr>
              <a:t> </a:t>
            </a:r>
          </a:p>
          <a:p>
            <a:pPr marR="0" lvl="0">
              <a:lnSpc>
                <a:spcPct val="110000"/>
              </a:lnSpc>
              <a:spcBef>
                <a:spcPts val="0"/>
              </a:spcBef>
              <a:spcAft>
                <a:spcPts val="600"/>
              </a:spcAft>
              <a:buClr>
                <a:srgbClr val="00B0F0"/>
              </a:buClr>
              <a:buSzPts val="1200"/>
            </a:pPr>
            <a:r>
              <a:rPr lang="en-ZA" sz="2200" b="1" dirty="0" smtClean="0">
                <a:ln/>
                <a:solidFill>
                  <a:schemeClr val="accent3"/>
                </a:solidFill>
                <a:latin typeface="Arial" panose="020B0604020202020204" pitchFamily="34" charset="0"/>
                <a:ea typeface="Times New Roman" panose="02020603050405020304" pitchFamily="18" charset="0"/>
                <a:cs typeface="Times New Roman" panose="02020603050405020304" pitchFamily="18" charset="0"/>
              </a:rPr>
              <a:t>                      </a:t>
            </a:r>
          </a:p>
          <a:p>
            <a:pPr marR="0" lvl="0">
              <a:lnSpc>
                <a:spcPct val="110000"/>
              </a:lnSpc>
              <a:spcBef>
                <a:spcPts val="0"/>
              </a:spcBef>
              <a:spcAft>
                <a:spcPts val="600"/>
              </a:spcAft>
              <a:buClr>
                <a:srgbClr val="00B0F0"/>
              </a:buClr>
              <a:buSzPts val="1200"/>
            </a:pPr>
            <a:endParaRPr lang="en-ZA" sz="2200" b="1" dirty="0" smtClean="0">
              <a:ln/>
              <a:solidFill>
                <a:schemeClr val="accent3"/>
              </a:solidFill>
              <a:latin typeface="Arial" panose="020B0604020202020204" pitchFamily="34" charset="0"/>
              <a:ea typeface="Times New Roman" panose="02020603050405020304" pitchFamily="18" charset="0"/>
              <a:cs typeface="Times New Roman" panose="02020603050405020304" pitchFamily="18" charset="0"/>
            </a:endParaRPr>
          </a:p>
          <a:p>
            <a:pPr marR="0" lvl="0">
              <a:lnSpc>
                <a:spcPct val="110000"/>
              </a:lnSpc>
              <a:spcBef>
                <a:spcPts val="0"/>
              </a:spcBef>
              <a:spcAft>
                <a:spcPts val="600"/>
              </a:spcAft>
              <a:buClr>
                <a:srgbClr val="00B0F0"/>
              </a:buClr>
              <a:buSzPts val="1200"/>
            </a:pPr>
            <a:endParaRPr lang="en-ZA" sz="2200" b="1" dirty="0">
              <a:ln/>
              <a:solidFill>
                <a:schemeClr val="accent3"/>
              </a:solidFill>
              <a:latin typeface="Arial" panose="020B0604020202020204" pitchFamily="34" charset="0"/>
              <a:ea typeface="Times New Roman" panose="02020603050405020304" pitchFamily="18" charset="0"/>
              <a:cs typeface="Times New Roman" panose="02020603050405020304" pitchFamily="18" charset="0"/>
            </a:endParaRPr>
          </a:p>
          <a:p>
            <a:pPr marR="0" lvl="0">
              <a:lnSpc>
                <a:spcPct val="110000"/>
              </a:lnSpc>
              <a:spcBef>
                <a:spcPts val="0"/>
              </a:spcBef>
              <a:spcAft>
                <a:spcPts val="600"/>
              </a:spcAft>
              <a:buClr>
                <a:srgbClr val="00B0F0"/>
              </a:buClr>
              <a:buSzPts val="1200"/>
            </a:pPr>
            <a:endParaRPr lang="en-ZA" sz="2200" b="1" dirty="0" smtClean="0">
              <a:ln/>
              <a:solidFill>
                <a:schemeClr val="accent3"/>
              </a:solidFill>
              <a:latin typeface="Arial" panose="020B0604020202020204" pitchFamily="34" charset="0"/>
              <a:ea typeface="Times New Roman" panose="02020603050405020304" pitchFamily="18" charset="0"/>
              <a:cs typeface="Times New Roman" panose="02020603050405020304" pitchFamily="18" charset="0"/>
            </a:endParaRPr>
          </a:p>
          <a:p>
            <a:pPr marR="0" lvl="0">
              <a:lnSpc>
                <a:spcPct val="110000"/>
              </a:lnSpc>
              <a:spcBef>
                <a:spcPts val="0"/>
              </a:spcBef>
              <a:spcAft>
                <a:spcPts val="600"/>
              </a:spcAft>
              <a:buClr>
                <a:srgbClr val="00B0F0"/>
              </a:buClr>
              <a:buSzPts val="1200"/>
            </a:pPr>
            <a:r>
              <a:rPr lang="en-ZA" sz="2200" b="1" dirty="0" smtClean="0">
                <a:ln/>
                <a:solidFill>
                  <a:schemeClr val="accent3"/>
                </a:solidFill>
                <a:latin typeface="Arial" panose="020B0604020202020204" pitchFamily="34" charset="0"/>
                <a:ea typeface="Times New Roman" panose="02020603050405020304" pitchFamily="18" charset="0"/>
                <a:cs typeface="Times New Roman" panose="02020603050405020304" pitchFamily="18" charset="0"/>
              </a:rPr>
              <a:t/>
            </a:r>
            <a:br>
              <a:rPr lang="en-ZA" sz="2200" b="1" dirty="0" smtClean="0">
                <a:ln/>
                <a:solidFill>
                  <a:schemeClr val="accent3"/>
                </a:solidFill>
                <a:latin typeface="Arial" panose="020B0604020202020204" pitchFamily="34" charset="0"/>
                <a:ea typeface="Times New Roman" panose="02020603050405020304" pitchFamily="18" charset="0"/>
                <a:cs typeface="Times New Roman" panose="02020603050405020304" pitchFamily="18" charset="0"/>
              </a:rPr>
            </a:br>
            <a:endParaRPr lang="en-ZA" sz="2200" b="1" dirty="0" smtClean="0">
              <a:ln/>
              <a:solidFill>
                <a:schemeClr val="accent3"/>
              </a:solidFill>
              <a:latin typeface="Arial" panose="020B0604020202020204" pitchFamily="34" charset="0"/>
              <a:ea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3144360" y="1340768"/>
            <a:ext cx="5259157" cy="5040560"/>
          </a:xfrm>
          <a:prstGeom prst="rect">
            <a:avLst/>
          </a:prstGeom>
          <a:ln w="28575">
            <a:solidFill>
              <a:srgbClr val="009900"/>
            </a:solidFill>
          </a:ln>
          <a:effectLst>
            <a:outerShdw blurRad="114300" dist="114300" dir="2700000" algn="tl" rotWithShape="0">
              <a:schemeClr val="bg1">
                <a:lumMod val="65000"/>
                <a:alpha val="65000"/>
              </a:schemeClr>
            </a:outerShdw>
          </a:effectLst>
        </p:spPr>
      </p:pic>
      <p:sp>
        <p:nvSpPr>
          <p:cNvPr id="8" name="U-Turn Arrow 7"/>
          <p:cNvSpPr/>
          <p:nvPr/>
        </p:nvSpPr>
        <p:spPr bwMode="auto">
          <a:xfrm flipV="1">
            <a:off x="5436096" y="150428"/>
            <a:ext cx="288032" cy="504056"/>
          </a:xfrm>
          <a:prstGeom prst="uturnArrow">
            <a:avLst/>
          </a:prstGeom>
          <a:gradFill flip="none" rotWithShape="1">
            <a:gsLst>
              <a:gs pos="0">
                <a:srgbClr val="F46F0C"/>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19050">
            <a:solidFill>
              <a:srgbClr val="00B050"/>
            </a:solidFill>
            <a:headEnd type="none" w="med" len="med"/>
            <a:tailEnd type="none" w="med" len="med"/>
          </a:ln>
          <a:scene3d>
            <a:camera prst="orthographicFront" fov="0">
              <a:rot lat="0" lon="0" rev="0"/>
            </a:camera>
            <a:lightRig rig="soft" dir="tl">
              <a:rot lat="0" lon="0" rev="20100000"/>
            </a:lightRig>
          </a:scene3d>
          <a:sp3d extrusionH="76200" contourW="12700" prstMaterial="powder">
            <a:bevelT/>
            <a:extrusionClr>
              <a:srgbClr val="FFC000"/>
            </a:extrusionClr>
            <a:contourClr>
              <a:srgbClr val="92D050"/>
            </a:contourClr>
          </a:sp3d>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800" b="0" i="0" u="none" strike="noStrike" cap="none" normalizeH="0" baseline="0" dirty="0" smtClean="0">
              <a:ln>
                <a:noFill/>
              </a:ln>
              <a:solidFill>
                <a:schemeClr val="tx1"/>
              </a:solidFill>
              <a:effectLst/>
              <a:latin typeface="Arial" charset="0"/>
              <a:ea typeface="ＭＳ Ｐゴシック" pitchFamily="1" charset="-128"/>
            </a:endParaRPr>
          </a:p>
        </p:txBody>
      </p:sp>
      <p:sp>
        <p:nvSpPr>
          <p:cNvPr id="2" name="Slide Number Placeholder 1"/>
          <p:cNvSpPr>
            <a:spLocks noGrp="1"/>
          </p:cNvSpPr>
          <p:nvPr>
            <p:ph type="sldNum" sz="quarter" idx="12"/>
          </p:nvPr>
        </p:nvSpPr>
        <p:spPr/>
        <p:txBody>
          <a:bodyPr/>
          <a:lstStyle/>
          <a:p>
            <a:pPr>
              <a:defRPr/>
            </a:pPr>
            <a:fld id="{0237F379-0440-461B-BC01-BC2256C3CC41}" type="slidenum">
              <a:rPr lang="en-US" smtClean="0">
                <a:solidFill>
                  <a:schemeClr val="accent2">
                    <a:lumMod val="60000"/>
                    <a:lumOff val="40000"/>
                  </a:schemeClr>
                </a:solidFill>
              </a:rPr>
              <a:pPr>
                <a:defRPr/>
              </a:pPr>
              <a:t>11</a:t>
            </a:fld>
            <a:endParaRPr lang="en-US" sz="1400" b="0" dirty="0">
              <a:solidFill>
                <a:schemeClr val="accent2">
                  <a:lumMod val="60000"/>
                  <a:lumOff val="40000"/>
                </a:schemeClr>
              </a:solidFill>
              <a:latin typeface="+mn-lt"/>
            </a:endParaRPr>
          </a:p>
        </p:txBody>
      </p:sp>
    </p:spTree>
    <p:extLst>
      <p:ext uri="{BB962C8B-B14F-4D97-AF65-F5344CB8AC3E}">
        <p14:creationId xmlns:p14="http://schemas.microsoft.com/office/powerpoint/2010/main" val="1581919367"/>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5563"/>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Rectangle 12"/>
          <p:cNvSpPr>
            <a:spLocks noGrp="1" noChangeArrowheads="1"/>
          </p:cNvSpPr>
          <p:nvPr>
            <p:ph type="ctrTitle" idx="4294967295"/>
          </p:nvPr>
        </p:nvSpPr>
        <p:spPr>
          <a:xfrm>
            <a:off x="466725" y="1557338"/>
            <a:ext cx="8281988" cy="3240087"/>
          </a:xfrm>
        </p:spPr>
        <p:txBody>
          <a:bodyPr/>
          <a:lstStyle/>
          <a:p>
            <a:pPr algn="ctr" eaLnBrk="1" hangingPunct="1"/>
            <a:r>
              <a:rPr lang="en-ZA" altLang="en-US" sz="3200" dirty="0" smtClean="0">
                <a:latin typeface="Arial Bold" pitchFamily="34" charset="0"/>
                <a:ea typeface="Osaka"/>
                <a:cs typeface="Osaka"/>
              </a:rPr>
              <a:t>Submission of Supporting Documents</a:t>
            </a:r>
            <a:br>
              <a:rPr lang="en-ZA" altLang="en-US" sz="3200" dirty="0" smtClean="0">
                <a:latin typeface="Arial Bold" pitchFamily="34" charset="0"/>
                <a:ea typeface="Osaka"/>
                <a:cs typeface="Osaka"/>
              </a:rPr>
            </a:br>
            <a:r>
              <a:rPr lang="en-ZA" altLang="en-US" sz="3200" dirty="0" smtClean="0">
                <a:latin typeface="Arial Bold" pitchFamily="34" charset="0"/>
                <a:ea typeface="Osaka"/>
                <a:cs typeface="Osaka"/>
              </a:rPr>
              <a:t/>
            </a:r>
            <a:br>
              <a:rPr lang="en-ZA" altLang="en-US" sz="3200" dirty="0" smtClean="0">
                <a:latin typeface="Arial Bold" pitchFamily="34" charset="0"/>
                <a:ea typeface="Osaka"/>
                <a:cs typeface="Osaka"/>
              </a:rPr>
            </a:br>
            <a:r>
              <a:rPr lang="en-ZA" altLang="en-US" sz="3200" dirty="0" smtClean="0">
                <a:latin typeface="Arial Bold" pitchFamily="34" charset="0"/>
                <a:ea typeface="Osaka"/>
                <a:cs typeface="Osaka"/>
              </a:rPr>
              <a:t/>
            </a:r>
            <a:br>
              <a:rPr lang="en-ZA" altLang="en-US" sz="3200" dirty="0" smtClean="0">
                <a:latin typeface="Arial Bold" pitchFamily="34" charset="0"/>
                <a:ea typeface="Osaka"/>
                <a:cs typeface="Osaka"/>
              </a:rPr>
            </a:br>
            <a:endParaRPr lang="en-ZA" altLang="en-US" sz="2400" dirty="0" smtClean="0">
              <a:latin typeface="Arial Bold" pitchFamily="34" charset="0"/>
              <a:ea typeface="Osaka"/>
              <a:cs typeface="Osaka"/>
            </a:endParaRPr>
          </a:p>
        </p:txBody>
      </p:sp>
      <p:sp>
        <p:nvSpPr>
          <p:cNvPr id="2" name="Slide Number Placeholder 1"/>
          <p:cNvSpPr>
            <a:spLocks noGrp="1"/>
          </p:cNvSpPr>
          <p:nvPr>
            <p:ph type="sldNum" sz="quarter" idx="12"/>
          </p:nvPr>
        </p:nvSpPr>
        <p:spPr/>
        <p:txBody>
          <a:bodyPr/>
          <a:lstStyle/>
          <a:p>
            <a:pPr>
              <a:defRPr/>
            </a:pPr>
            <a:fld id="{A0B5ECF9-1465-4EF3-B65A-1F1703729436}" type="slidenum">
              <a:rPr lang="en-US" smtClean="0"/>
              <a:pPr>
                <a:defRPr/>
              </a:pPr>
              <a:t>12</a:t>
            </a:fld>
            <a:endParaRPr lang="en-US" sz="1400" b="0" dirty="0">
              <a:solidFill>
                <a:schemeClr val="tx1"/>
              </a:solidFill>
              <a:latin typeface="+mn-lt"/>
            </a:endParaRPr>
          </a:p>
        </p:txBody>
      </p:sp>
    </p:spTree>
    <p:extLst>
      <p:ext uri="{BB962C8B-B14F-4D97-AF65-F5344CB8AC3E}">
        <p14:creationId xmlns:p14="http://schemas.microsoft.com/office/powerpoint/2010/main" val="29770289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62857" y="76200"/>
            <a:ext cx="8385607" cy="838200"/>
          </a:xfrm>
        </p:spPr>
        <p:txBody>
          <a:bodyPr>
            <a:normAutofit/>
          </a:bodyPr>
          <a:lstStyle/>
          <a:p>
            <a:pPr algn="ctr" eaLnBrk="1" hangingPunct="1"/>
            <a:r>
              <a:rPr lang="en-ZA" altLang="en-US" sz="2800" dirty="0">
                <a:latin typeface="Arial Bold" pitchFamily="34" charset="0"/>
              </a:rPr>
              <a:t>LG Data and Document Upload Portal</a:t>
            </a:r>
            <a:endParaRPr lang="en-US" b="1" dirty="0" smtClean="0"/>
          </a:p>
        </p:txBody>
      </p:sp>
      <p:sp>
        <p:nvSpPr>
          <p:cNvPr id="5" name="Rectangle 4"/>
          <p:cNvSpPr/>
          <p:nvPr/>
        </p:nvSpPr>
        <p:spPr>
          <a:xfrm>
            <a:off x="415798" y="1772816"/>
            <a:ext cx="8548690" cy="4401205"/>
          </a:xfrm>
          <a:prstGeom prst="rect">
            <a:avLst/>
          </a:prstGeom>
        </p:spPr>
        <p:txBody>
          <a:bodyPr wrap="square">
            <a:spAutoFit/>
          </a:bodyPr>
          <a:lstStyle/>
          <a:p>
            <a:pPr marL="342900" marR="0" lvl="0" indent="-342900">
              <a:lnSpc>
                <a:spcPts val="2400"/>
              </a:lnSpc>
              <a:spcBef>
                <a:spcPts val="0"/>
              </a:spcBef>
              <a:spcAft>
                <a:spcPts val="0"/>
              </a:spcAft>
              <a:buSzPct val="100000"/>
              <a:buFont typeface="Arial" panose="020B0604020202020204" pitchFamily="34" charset="0"/>
              <a:buChar char="•"/>
            </a:pPr>
            <a:r>
              <a:rPr lang="en-ZA" sz="2000" dirty="0" smtClean="0">
                <a:latin typeface="Arial" panose="020B0604020202020204" pitchFamily="34" charset="0"/>
                <a:ea typeface="Times New Roman" panose="02020603050405020304" pitchFamily="18" charset="0"/>
                <a:cs typeface="Times New Roman" panose="02020603050405020304" pitchFamily="18" charset="0"/>
              </a:rPr>
              <a:t>The submission of Supporting Documents on the LG Data Upload portal requires that only single documents corresponding to the selection type available, be uploaded at a time. </a:t>
            </a:r>
          </a:p>
          <a:p>
            <a:pPr>
              <a:lnSpc>
                <a:spcPts val="2400"/>
              </a:lnSpc>
              <a:spcBef>
                <a:spcPts val="0"/>
              </a:spcBef>
              <a:spcAft>
                <a:spcPts val="0"/>
              </a:spcAft>
              <a:buSzPct val="100000"/>
            </a:pPr>
            <a:r>
              <a:rPr lang="en-ZA" sz="2000" dirty="0" smtClean="0">
                <a:latin typeface="Arial" panose="020B0604020202020204" pitchFamily="34" charset="0"/>
                <a:ea typeface="Times New Roman" panose="02020603050405020304" pitchFamily="18" charset="0"/>
                <a:cs typeface="Times New Roman" panose="02020603050405020304" pitchFamily="18" charset="0"/>
              </a:rPr>
              <a:t>         For example:  Council resolutions or quality certificates may no</a:t>
            </a:r>
          </a:p>
          <a:p>
            <a:pPr>
              <a:lnSpc>
                <a:spcPts val="2400"/>
              </a:lnSpc>
              <a:spcBef>
                <a:spcPts val="0"/>
              </a:spcBef>
              <a:spcAft>
                <a:spcPts val="0"/>
              </a:spcAft>
              <a:buSzPct val="100000"/>
            </a:pPr>
            <a:r>
              <a:rPr lang="en-ZA" sz="2000" dirty="0">
                <a:latin typeface="Arial" panose="020B0604020202020204" pitchFamily="34" charset="0"/>
                <a:ea typeface="Times New Roman" panose="02020603050405020304" pitchFamily="18" charset="0"/>
                <a:cs typeface="Times New Roman" panose="02020603050405020304" pitchFamily="18" charset="0"/>
              </a:rPr>
              <a:t> </a:t>
            </a:r>
            <a:r>
              <a:rPr lang="en-ZA" sz="2000" dirty="0" smtClean="0">
                <a:latin typeface="Arial" panose="020B0604020202020204" pitchFamily="34" charset="0"/>
                <a:ea typeface="Times New Roman" panose="02020603050405020304" pitchFamily="18" charset="0"/>
                <a:cs typeface="Times New Roman" panose="02020603050405020304" pitchFamily="18" charset="0"/>
              </a:rPr>
              <a:t>        longer be included in a budget document but must be uploaded as</a:t>
            </a:r>
          </a:p>
          <a:p>
            <a:pPr>
              <a:lnSpc>
                <a:spcPts val="2400"/>
              </a:lnSpc>
              <a:spcBef>
                <a:spcPts val="0"/>
              </a:spcBef>
              <a:spcAft>
                <a:spcPts val="0"/>
              </a:spcAft>
              <a:buSzPct val="100000"/>
            </a:pPr>
            <a:r>
              <a:rPr lang="en-ZA" sz="2000" dirty="0">
                <a:latin typeface="Arial" panose="020B0604020202020204" pitchFamily="34" charset="0"/>
                <a:ea typeface="Times New Roman" panose="02020603050405020304" pitchFamily="18" charset="0"/>
                <a:cs typeface="Times New Roman" panose="02020603050405020304" pitchFamily="18" charset="0"/>
              </a:rPr>
              <a:t> </a:t>
            </a:r>
            <a:r>
              <a:rPr lang="en-ZA" sz="2000" dirty="0" smtClean="0">
                <a:latin typeface="Arial" panose="020B0604020202020204" pitchFamily="34" charset="0"/>
                <a:ea typeface="Times New Roman" panose="02020603050405020304" pitchFamily="18" charset="0"/>
                <a:cs typeface="Times New Roman" panose="02020603050405020304" pitchFamily="18" charset="0"/>
              </a:rPr>
              <a:t>        separate documents. </a:t>
            </a:r>
          </a:p>
          <a:p>
            <a:pPr marL="342900" indent="-342900">
              <a:lnSpc>
                <a:spcPts val="2400"/>
              </a:lnSpc>
              <a:spcBef>
                <a:spcPts val="0"/>
              </a:spcBef>
              <a:spcAft>
                <a:spcPts val="0"/>
              </a:spcAft>
              <a:buSzPct val="100000"/>
              <a:buFont typeface="Arial" panose="020B0604020202020204" pitchFamily="34" charset="0"/>
              <a:buChar char="•"/>
            </a:pPr>
            <a:r>
              <a:rPr lang="en-ZA" sz="2000" dirty="0" smtClean="0">
                <a:latin typeface="Arial" panose="020B0604020202020204" pitchFamily="34" charset="0"/>
                <a:ea typeface="Times New Roman" panose="02020603050405020304" pitchFamily="18" charset="0"/>
                <a:cs typeface="Times New Roman" panose="02020603050405020304" pitchFamily="18" charset="0"/>
              </a:rPr>
              <a:t>For documents, PDF is preferred, e.g. AFS</a:t>
            </a:r>
          </a:p>
          <a:p>
            <a:pPr marL="342900" marR="0" lvl="0" indent="-342900">
              <a:lnSpc>
                <a:spcPts val="2400"/>
              </a:lnSpc>
              <a:spcBef>
                <a:spcPts val="0"/>
              </a:spcBef>
              <a:spcAft>
                <a:spcPts val="0"/>
              </a:spcAft>
              <a:buSzPct val="100000"/>
              <a:buFont typeface="Arial" panose="020B0604020202020204" pitchFamily="34" charset="0"/>
              <a:buChar char="•"/>
            </a:pPr>
            <a:r>
              <a:rPr lang="en-ZA" sz="2000" dirty="0" smtClean="0">
                <a:latin typeface="Arial" panose="020B0604020202020204" pitchFamily="34" charset="0"/>
                <a:ea typeface="Times New Roman" panose="02020603050405020304" pitchFamily="18" charset="0"/>
                <a:cs typeface="Times New Roman" panose="02020603050405020304" pitchFamily="18" charset="0"/>
              </a:rPr>
              <a:t>Mandatory input values to upload:</a:t>
            </a:r>
          </a:p>
          <a:p>
            <a:pPr marL="800100" lvl="1" indent="-342900">
              <a:lnSpc>
                <a:spcPts val="2400"/>
              </a:lnSpc>
              <a:spcBef>
                <a:spcPts val="0"/>
              </a:spcBef>
              <a:spcAft>
                <a:spcPts val="0"/>
              </a:spcAft>
              <a:buSzPct val="100000"/>
              <a:buFont typeface="Arial" panose="020B0604020202020204" pitchFamily="34" charset="0"/>
              <a:buChar char="•"/>
            </a:pPr>
            <a:r>
              <a:rPr lang="en-ZA" sz="2000" dirty="0" smtClean="0">
                <a:latin typeface="Arial" panose="020B0604020202020204" pitchFamily="34" charset="0"/>
                <a:ea typeface="Times New Roman" panose="02020603050405020304" pitchFamily="18" charset="0"/>
                <a:cs typeface="Times New Roman" panose="02020603050405020304" pitchFamily="18" charset="0"/>
              </a:rPr>
              <a:t>Attached your document</a:t>
            </a:r>
          </a:p>
          <a:p>
            <a:pPr marL="800100" lvl="1" indent="-342900">
              <a:lnSpc>
                <a:spcPts val="2400"/>
              </a:lnSpc>
              <a:spcBef>
                <a:spcPts val="0"/>
              </a:spcBef>
              <a:spcAft>
                <a:spcPts val="0"/>
              </a:spcAft>
              <a:buSzPct val="100000"/>
              <a:buFont typeface="Arial" panose="020B0604020202020204" pitchFamily="34" charset="0"/>
              <a:buChar char="•"/>
            </a:pPr>
            <a:r>
              <a:rPr lang="en-ZA" sz="2000" dirty="0" smtClean="0">
                <a:latin typeface="Arial" panose="020B0604020202020204" pitchFamily="34" charset="0"/>
                <a:ea typeface="Times New Roman" panose="02020603050405020304" pitchFamily="18" charset="0"/>
                <a:cs typeface="Times New Roman" panose="02020603050405020304" pitchFamily="18" charset="0"/>
              </a:rPr>
              <a:t>Select the </a:t>
            </a:r>
            <a:r>
              <a:rPr lang="en-ZA" sz="2000" b="1" dirty="0" smtClean="0">
                <a:latin typeface="Arial" panose="020B0604020202020204" pitchFamily="34" charset="0"/>
                <a:ea typeface="Times New Roman" panose="02020603050405020304" pitchFamily="18" charset="0"/>
                <a:cs typeface="Times New Roman" panose="02020603050405020304" pitchFamily="18" charset="0"/>
              </a:rPr>
              <a:t>Document Type </a:t>
            </a:r>
            <a:r>
              <a:rPr lang="en-ZA" sz="2000" dirty="0" smtClean="0">
                <a:latin typeface="Arial" panose="020B0604020202020204" pitchFamily="34" charset="0"/>
                <a:ea typeface="Times New Roman" panose="02020603050405020304" pitchFamily="18" charset="0"/>
                <a:cs typeface="Times New Roman" panose="02020603050405020304" pitchFamily="18" charset="0"/>
              </a:rPr>
              <a:t>&lt;from the drop down list&gt;</a:t>
            </a:r>
          </a:p>
          <a:p>
            <a:pPr marL="800100" lvl="1" indent="-342900">
              <a:lnSpc>
                <a:spcPts val="2400"/>
              </a:lnSpc>
              <a:spcBef>
                <a:spcPts val="0"/>
              </a:spcBef>
              <a:spcAft>
                <a:spcPts val="0"/>
              </a:spcAft>
              <a:buSzPct val="100000"/>
              <a:buFont typeface="Arial" panose="020B0604020202020204" pitchFamily="34" charset="0"/>
              <a:buChar char="•"/>
            </a:pPr>
            <a:r>
              <a:rPr lang="en-ZA" sz="2000" dirty="0" smtClean="0">
                <a:latin typeface="Arial" panose="020B0604020202020204" pitchFamily="34" charset="0"/>
                <a:ea typeface="Times New Roman" panose="02020603050405020304" pitchFamily="18" charset="0"/>
                <a:cs typeface="Times New Roman" panose="02020603050405020304" pitchFamily="18" charset="0"/>
              </a:rPr>
              <a:t>Select the </a:t>
            </a:r>
            <a:r>
              <a:rPr lang="en-ZA" sz="2000" b="1" dirty="0" smtClean="0">
                <a:latin typeface="Arial" panose="020B0604020202020204" pitchFamily="34" charset="0"/>
                <a:ea typeface="Times New Roman" panose="02020603050405020304" pitchFamily="18" charset="0"/>
                <a:cs typeface="Times New Roman" panose="02020603050405020304" pitchFamily="18" charset="0"/>
              </a:rPr>
              <a:t>Financial Year </a:t>
            </a:r>
            <a:r>
              <a:rPr lang="en-ZA" sz="2000" dirty="0" smtClean="0">
                <a:latin typeface="Arial" panose="020B0604020202020204" pitchFamily="34" charset="0"/>
                <a:ea typeface="Times New Roman" panose="02020603050405020304" pitchFamily="18" charset="0"/>
                <a:cs typeface="Times New Roman" panose="02020603050405020304" pitchFamily="18" charset="0"/>
              </a:rPr>
              <a:t>&lt;ditto&gt;</a:t>
            </a:r>
          </a:p>
          <a:p>
            <a:pPr marL="800100" lvl="1" indent="-342900">
              <a:lnSpc>
                <a:spcPts val="2400"/>
              </a:lnSpc>
              <a:spcBef>
                <a:spcPts val="0"/>
              </a:spcBef>
              <a:spcAft>
                <a:spcPts val="0"/>
              </a:spcAft>
              <a:buSzPct val="100000"/>
              <a:buFont typeface="Arial" panose="020B0604020202020204" pitchFamily="34" charset="0"/>
              <a:buChar char="•"/>
            </a:pPr>
            <a:r>
              <a:rPr lang="en-ZA" sz="2000" dirty="0" smtClean="0">
                <a:latin typeface="Arial" panose="020B0604020202020204" pitchFamily="34" charset="0"/>
                <a:ea typeface="Times New Roman" panose="02020603050405020304" pitchFamily="18" charset="0"/>
                <a:cs typeface="Times New Roman" panose="02020603050405020304" pitchFamily="18" charset="0"/>
              </a:rPr>
              <a:t>Select the </a:t>
            </a:r>
            <a:r>
              <a:rPr lang="en-ZA" sz="2000" b="1" dirty="0" smtClean="0">
                <a:latin typeface="Arial" panose="020B0604020202020204" pitchFamily="34" charset="0"/>
                <a:ea typeface="Times New Roman" panose="02020603050405020304" pitchFamily="18" charset="0"/>
                <a:cs typeface="Times New Roman" panose="02020603050405020304" pitchFamily="18" charset="0"/>
              </a:rPr>
              <a:t>Period Description </a:t>
            </a:r>
            <a:r>
              <a:rPr lang="en-ZA" sz="2000" dirty="0" smtClean="0">
                <a:latin typeface="Arial" panose="020B0604020202020204" pitchFamily="34" charset="0"/>
                <a:ea typeface="Times New Roman" panose="02020603050405020304" pitchFamily="18" charset="0"/>
                <a:cs typeface="Times New Roman" panose="02020603050405020304" pitchFamily="18" charset="0"/>
              </a:rPr>
              <a:t>&lt;ditto&gt;</a:t>
            </a:r>
            <a:endParaRPr lang="en-ZA" sz="2000" b="1" i="1" dirty="0" smtClean="0">
              <a:latin typeface="Arial" panose="020B0604020202020204" pitchFamily="34" charset="0"/>
              <a:ea typeface="Times New Roman" panose="02020603050405020304" pitchFamily="18" charset="0"/>
              <a:cs typeface="Times New Roman" panose="02020603050405020304" pitchFamily="18" charset="0"/>
            </a:endParaRPr>
          </a:p>
          <a:p>
            <a:pPr marL="800100" lvl="1" indent="-342900">
              <a:lnSpc>
                <a:spcPts val="2400"/>
              </a:lnSpc>
              <a:spcBef>
                <a:spcPts val="0"/>
              </a:spcBef>
              <a:spcAft>
                <a:spcPts val="0"/>
              </a:spcAft>
              <a:buSzPct val="100000"/>
              <a:buFont typeface="Arial" panose="020B0604020202020204" pitchFamily="34" charset="0"/>
              <a:buChar char="•"/>
            </a:pPr>
            <a:r>
              <a:rPr lang="en-ZA" sz="2000" dirty="0" smtClean="0">
                <a:latin typeface="Arial" panose="020B0604020202020204" pitchFamily="34" charset="0"/>
                <a:ea typeface="Times New Roman" panose="02020603050405020304" pitchFamily="18" charset="0"/>
                <a:cs typeface="Times New Roman" panose="02020603050405020304" pitchFamily="18" charset="0"/>
              </a:rPr>
              <a:t>(Select </a:t>
            </a:r>
            <a:r>
              <a:rPr lang="en-ZA" sz="2000" dirty="0" err="1" smtClean="0">
                <a:latin typeface="Arial" panose="020B0604020202020204" pitchFamily="34" charset="0"/>
                <a:ea typeface="Times New Roman" panose="02020603050405020304" pitchFamily="18" charset="0"/>
                <a:cs typeface="Times New Roman" panose="02020603050405020304" pitchFamily="18" charset="0"/>
              </a:rPr>
              <a:t>mSCOA</a:t>
            </a:r>
            <a:r>
              <a:rPr lang="en-ZA" sz="2000" dirty="0" smtClean="0">
                <a:latin typeface="Arial" panose="020B0604020202020204" pitchFamily="34" charset="0"/>
                <a:ea typeface="Times New Roman" panose="02020603050405020304" pitchFamily="18" charset="0"/>
                <a:cs typeface="Times New Roman" panose="02020603050405020304" pitchFamily="18" charset="0"/>
              </a:rPr>
              <a:t> version) – this option to be discussed at IMFO </a:t>
            </a:r>
          </a:p>
          <a:p>
            <a:pPr lvl="1">
              <a:lnSpc>
                <a:spcPts val="2400"/>
              </a:lnSpc>
              <a:spcBef>
                <a:spcPts val="0"/>
              </a:spcBef>
              <a:spcAft>
                <a:spcPts val="0"/>
              </a:spcAft>
              <a:buSzPct val="100000"/>
            </a:pPr>
            <a:r>
              <a:rPr lang="en-ZA" sz="2000" dirty="0" smtClean="0">
                <a:latin typeface="Arial" panose="020B0604020202020204" pitchFamily="34" charset="0"/>
                <a:ea typeface="Times New Roman" panose="02020603050405020304" pitchFamily="18" charset="0"/>
                <a:cs typeface="Times New Roman" panose="02020603050405020304" pitchFamily="18" charset="0"/>
              </a:rPr>
              <a:t> </a:t>
            </a:r>
          </a:p>
        </p:txBody>
      </p:sp>
      <p:sp>
        <p:nvSpPr>
          <p:cNvPr id="4" name="TextBox 3"/>
          <p:cNvSpPr txBox="1"/>
          <p:nvPr/>
        </p:nvSpPr>
        <p:spPr>
          <a:xfrm>
            <a:off x="415798" y="1196752"/>
            <a:ext cx="5884394" cy="40011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l">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US" sz="2000" dirty="0" smtClean="0">
                <a:latin typeface="+mj-lt"/>
              </a:rPr>
              <a:t>Supporting Documents Upload Requirements</a:t>
            </a:r>
            <a:endParaRPr lang="en-US" sz="2000" dirty="0">
              <a:latin typeface="+mj-lt"/>
            </a:endParaRPr>
          </a:p>
        </p:txBody>
      </p:sp>
      <p:sp>
        <p:nvSpPr>
          <p:cNvPr id="2" name="Slide Number Placeholder 1"/>
          <p:cNvSpPr>
            <a:spLocks noGrp="1"/>
          </p:cNvSpPr>
          <p:nvPr>
            <p:ph type="sldNum" sz="quarter" idx="12"/>
          </p:nvPr>
        </p:nvSpPr>
        <p:spPr/>
        <p:txBody>
          <a:bodyPr/>
          <a:lstStyle/>
          <a:p>
            <a:pPr>
              <a:defRPr/>
            </a:pPr>
            <a:fld id="{0237F379-0440-461B-BC01-BC2256C3CC41}" type="slidenum">
              <a:rPr lang="en-US" smtClean="0">
                <a:solidFill>
                  <a:schemeClr val="accent2">
                    <a:lumMod val="60000"/>
                    <a:lumOff val="40000"/>
                  </a:schemeClr>
                </a:solidFill>
              </a:rPr>
              <a:pPr>
                <a:defRPr/>
              </a:pPr>
              <a:t>13</a:t>
            </a:fld>
            <a:endParaRPr lang="en-US" sz="1400" b="0" dirty="0">
              <a:solidFill>
                <a:schemeClr val="accent2">
                  <a:lumMod val="60000"/>
                  <a:lumOff val="40000"/>
                </a:schemeClr>
              </a:solidFill>
              <a:latin typeface="+mn-lt"/>
            </a:endParaRPr>
          </a:p>
        </p:txBody>
      </p:sp>
    </p:spTree>
    <p:extLst>
      <p:ext uri="{BB962C8B-B14F-4D97-AF65-F5344CB8AC3E}">
        <p14:creationId xmlns:p14="http://schemas.microsoft.com/office/powerpoint/2010/main" val="3144444513"/>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62857" y="76200"/>
            <a:ext cx="8385607" cy="838200"/>
          </a:xfrm>
        </p:spPr>
        <p:txBody>
          <a:bodyPr>
            <a:normAutofit/>
          </a:bodyPr>
          <a:lstStyle/>
          <a:p>
            <a:pPr algn="ctr" eaLnBrk="1" hangingPunct="1"/>
            <a:r>
              <a:rPr lang="en-ZA" altLang="en-US" sz="2800" dirty="0">
                <a:latin typeface="Arial Bold" pitchFamily="34" charset="0"/>
              </a:rPr>
              <a:t>LG Data and Document Upload Portal</a:t>
            </a:r>
            <a:endParaRPr lang="en-US" b="1" dirty="0" smtClean="0"/>
          </a:p>
        </p:txBody>
      </p:sp>
      <p:sp>
        <p:nvSpPr>
          <p:cNvPr id="4" name="TextBox 3"/>
          <p:cNvSpPr txBox="1"/>
          <p:nvPr/>
        </p:nvSpPr>
        <p:spPr>
          <a:xfrm>
            <a:off x="251520" y="1156455"/>
            <a:ext cx="3849103" cy="40011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l">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US" sz="2000" dirty="0" smtClean="0">
                <a:latin typeface="+mj-lt"/>
              </a:rPr>
              <a:t>List of Supporting Documents</a:t>
            </a:r>
            <a:endParaRPr lang="en-US" sz="2000" dirty="0">
              <a:latin typeface="+mj-lt"/>
            </a:endParaRPr>
          </a:p>
        </p:txBody>
      </p:sp>
      <p:pic>
        <p:nvPicPr>
          <p:cNvPr id="3" name="Picture 2"/>
          <p:cNvPicPr>
            <a:picLocks noChangeAspect="1"/>
          </p:cNvPicPr>
          <p:nvPr/>
        </p:nvPicPr>
        <p:blipFill>
          <a:blip r:embed="rId3"/>
          <a:stretch>
            <a:fillRect/>
          </a:stretch>
        </p:blipFill>
        <p:spPr>
          <a:xfrm>
            <a:off x="4427984" y="1650442"/>
            <a:ext cx="3688748" cy="4464042"/>
          </a:xfrm>
          <a:prstGeom prst="rect">
            <a:avLst/>
          </a:prstGeom>
          <a:ln>
            <a:solidFill>
              <a:srgbClr val="0000FF"/>
            </a:solid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a:stretch>
            <a:fillRect/>
          </a:stretch>
        </p:blipFill>
        <p:spPr>
          <a:xfrm>
            <a:off x="904764" y="1785640"/>
            <a:ext cx="2765287" cy="4193646"/>
          </a:xfrm>
          <a:prstGeom prst="rect">
            <a:avLst/>
          </a:prstGeom>
          <a:ln>
            <a:solidFill>
              <a:srgbClr val="3333FF"/>
            </a:solidFill>
          </a:ln>
          <a:effectLst>
            <a:outerShdw blurRad="292100" dist="139700" dir="2700000" algn="tl" rotWithShape="0">
              <a:srgbClr val="333333">
                <a:alpha val="65000"/>
              </a:srgbClr>
            </a:outerShdw>
          </a:effectLst>
        </p:spPr>
      </p:pic>
      <p:sp>
        <p:nvSpPr>
          <p:cNvPr id="2" name="Slide Number Placeholder 1"/>
          <p:cNvSpPr>
            <a:spLocks noGrp="1"/>
          </p:cNvSpPr>
          <p:nvPr>
            <p:ph type="sldNum" sz="quarter" idx="12"/>
          </p:nvPr>
        </p:nvSpPr>
        <p:spPr/>
        <p:txBody>
          <a:bodyPr/>
          <a:lstStyle/>
          <a:p>
            <a:pPr>
              <a:defRPr/>
            </a:pPr>
            <a:fld id="{0237F379-0440-461B-BC01-BC2256C3CC41}" type="slidenum">
              <a:rPr lang="en-US" smtClean="0">
                <a:solidFill>
                  <a:schemeClr val="accent2">
                    <a:lumMod val="60000"/>
                    <a:lumOff val="40000"/>
                  </a:schemeClr>
                </a:solidFill>
              </a:rPr>
              <a:pPr>
                <a:defRPr/>
              </a:pPr>
              <a:t>14</a:t>
            </a:fld>
            <a:endParaRPr lang="en-US" sz="1400" b="0" dirty="0">
              <a:solidFill>
                <a:schemeClr val="accent2">
                  <a:lumMod val="60000"/>
                  <a:lumOff val="40000"/>
                </a:schemeClr>
              </a:solidFill>
              <a:latin typeface="+mn-lt"/>
            </a:endParaRPr>
          </a:p>
        </p:txBody>
      </p:sp>
    </p:spTree>
    <p:extLst>
      <p:ext uri="{BB962C8B-B14F-4D97-AF65-F5344CB8AC3E}">
        <p14:creationId xmlns:p14="http://schemas.microsoft.com/office/powerpoint/2010/main" val="2360324901"/>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62857" y="76200"/>
            <a:ext cx="8385607" cy="838200"/>
          </a:xfrm>
        </p:spPr>
        <p:txBody>
          <a:bodyPr>
            <a:normAutofit/>
          </a:bodyPr>
          <a:lstStyle/>
          <a:p>
            <a:pPr algn="ctr" eaLnBrk="1" hangingPunct="1"/>
            <a:r>
              <a:rPr lang="en-ZA" altLang="en-US" sz="2800" dirty="0">
                <a:latin typeface="Arial Bold" pitchFamily="34" charset="0"/>
              </a:rPr>
              <a:t>LG Data and Document Upload Portal</a:t>
            </a:r>
            <a:endParaRPr lang="en-US" b="1" dirty="0" smtClean="0"/>
          </a:p>
        </p:txBody>
      </p:sp>
      <p:sp>
        <p:nvSpPr>
          <p:cNvPr id="5" name="Rectangle 4"/>
          <p:cNvSpPr/>
          <p:nvPr/>
        </p:nvSpPr>
        <p:spPr>
          <a:xfrm>
            <a:off x="539552" y="1658417"/>
            <a:ext cx="8352928" cy="612988"/>
          </a:xfrm>
          <a:prstGeom prst="rect">
            <a:avLst/>
          </a:prstGeom>
        </p:spPr>
        <p:txBody>
          <a:bodyPr wrap="square">
            <a:spAutoFit/>
          </a:bodyPr>
          <a:lstStyle/>
          <a:p>
            <a:pPr>
              <a:lnSpc>
                <a:spcPts val="1920"/>
              </a:lnSpc>
              <a:spcBef>
                <a:spcPts val="0"/>
              </a:spcBef>
              <a:spcAft>
                <a:spcPts val="0"/>
              </a:spcAft>
              <a:buSzPct val="100000"/>
            </a:pPr>
            <a:r>
              <a:rPr lang="en-ZA" sz="1600" dirty="0">
                <a:latin typeface="Arial" panose="020B0604020202020204" pitchFamily="34" charset="0"/>
                <a:ea typeface="Times New Roman" panose="02020603050405020304" pitchFamily="18" charset="0"/>
                <a:cs typeface="Times New Roman" panose="02020603050405020304" pitchFamily="18" charset="0"/>
              </a:rPr>
              <a:t>	</a:t>
            </a:r>
          </a:p>
          <a:p>
            <a:pPr>
              <a:spcBef>
                <a:spcPts val="0"/>
              </a:spcBef>
              <a:spcAft>
                <a:spcPts val="0"/>
              </a:spcAft>
              <a:buSzPct val="100000"/>
            </a:pPr>
            <a:r>
              <a:rPr lang="en-ZA" sz="1800" dirty="0" smtClean="0">
                <a:latin typeface="Arial" panose="020B0604020202020204" pitchFamily="34" charset="0"/>
                <a:ea typeface="Times New Roman" panose="02020603050405020304" pitchFamily="18" charset="0"/>
                <a:cs typeface="Times New Roman" panose="02020603050405020304" pitchFamily="18" charset="0"/>
              </a:rPr>
              <a:t>	</a:t>
            </a:r>
          </a:p>
        </p:txBody>
      </p:sp>
      <p:sp>
        <p:nvSpPr>
          <p:cNvPr id="4" name="TextBox 3"/>
          <p:cNvSpPr txBox="1"/>
          <p:nvPr/>
        </p:nvSpPr>
        <p:spPr>
          <a:xfrm>
            <a:off x="362857" y="1187556"/>
            <a:ext cx="3417055" cy="40011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l">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US" sz="2000" dirty="0" smtClean="0">
                <a:latin typeface="+mj-lt"/>
              </a:rPr>
              <a:t>List </a:t>
            </a:r>
            <a:r>
              <a:rPr lang="en-US" sz="2000" b="1" dirty="0" smtClean="0">
                <a:solidFill>
                  <a:schemeClr val="bg1"/>
                </a:solidFill>
                <a:latin typeface="+mj-lt"/>
              </a:rPr>
              <a:t>of </a:t>
            </a:r>
            <a:r>
              <a:rPr lang="en-ZA" sz="2000" b="1" dirty="0">
                <a:solidFill>
                  <a:schemeClr val="bg1"/>
                </a:solidFill>
                <a:latin typeface="Arial" panose="020B0604020202020204" pitchFamily="34" charset="0"/>
                <a:ea typeface="Times New Roman" panose="02020603050405020304" pitchFamily="18" charset="0"/>
                <a:cs typeface="Times New Roman" panose="02020603050405020304" pitchFamily="18" charset="0"/>
              </a:rPr>
              <a:t>Period </a:t>
            </a:r>
            <a:r>
              <a:rPr lang="en-ZA" sz="2000" b="1" dirty="0" smtClean="0">
                <a:solidFill>
                  <a:schemeClr val="bg1"/>
                </a:solidFill>
                <a:latin typeface="Arial" panose="020B0604020202020204" pitchFamily="34" charset="0"/>
                <a:ea typeface="Times New Roman" panose="02020603050405020304" pitchFamily="18" charset="0"/>
                <a:cs typeface="Times New Roman" panose="02020603050405020304" pitchFamily="18" charset="0"/>
              </a:rPr>
              <a:t>Descriptions </a:t>
            </a:r>
            <a:endParaRPr lang="en-US" sz="2000" b="1" dirty="0">
              <a:solidFill>
                <a:schemeClr val="bg1"/>
              </a:solidFill>
              <a:latin typeface="+mj-lt"/>
            </a:endParaRPr>
          </a:p>
        </p:txBody>
      </p:sp>
      <p:pic>
        <p:nvPicPr>
          <p:cNvPr id="6" name="Picture 5"/>
          <p:cNvPicPr>
            <a:picLocks noChangeAspect="1"/>
          </p:cNvPicPr>
          <p:nvPr/>
        </p:nvPicPr>
        <p:blipFill>
          <a:blip r:embed="rId3"/>
          <a:stretch>
            <a:fillRect/>
          </a:stretch>
        </p:blipFill>
        <p:spPr>
          <a:xfrm>
            <a:off x="827584" y="1772816"/>
            <a:ext cx="2304256" cy="3990900"/>
          </a:xfrm>
          <a:prstGeom prst="rect">
            <a:avLst/>
          </a:prstGeom>
          <a:ln>
            <a:solidFill>
              <a:srgbClr val="0070C0"/>
            </a:solidFill>
          </a:ln>
          <a:effectLst>
            <a:outerShdw blurRad="292100" dist="139700" dir="2700000" algn="tl" rotWithShape="0">
              <a:srgbClr val="333333">
                <a:alpha val="65000"/>
              </a:srgbClr>
            </a:outerShdw>
          </a:effectLst>
        </p:spPr>
      </p:pic>
      <p:sp>
        <p:nvSpPr>
          <p:cNvPr id="2" name="Slide Number Placeholder 1"/>
          <p:cNvSpPr>
            <a:spLocks noGrp="1"/>
          </p:cNvSpPr>
          <p:nvPr>
            <p:ph type="sldNum" sz="quarter" idx="12"/>
          </p:nvPr>
        </p:nvSpPr>
        <p:spPr/>
        <p:txBody>
          <a:bodyPr/>
          <a:lstStyle/>
          <a:p>
            <a:pPr>
              <a:defRPr/>
            </a:pPr>
            <a:fld id="{0237F379-0440-461B-BC01-BC2256C3CC41}" type="slidenum">
              <a:rPr lang="en-US" smtClean="0">
                <a:solidFill>
                  <a:schemeClr val="accent2">
                    <a:lumMod val="60000"/>
                    <a:lumOff val="40000"/>
                  </a:schemeClr>
                </a:solidFill>
              </a:rPr>
              <a:pPr>
                <a:defRPr/>
              </a:pPr>
              <a:t>15</a:t>
            </a:fld>
            <a:endParaRPr lang="en-US" sz="1400" b="0" dirty="0">
              <a:solidFill>
                <a:schemeClr val="accent2">
                  <a:lumMod val="60000"/>
                  <a:lumOff val="40000"/>
                </a:schemeClr>
              </a:solidFill>
              <a:latin typeface="+mn-lt"/>
            </a:endParaRPr>
          </a:p>
        </p:txBody>
      </p:sp>
    </p:spTree>
    <p:extLst>
      <p:ext uri="{BB962C8B-B14F-4D97-AF65-F5344CB8AC3E}">
        <p14:creationId xmlns:p14="http://schemas.microsoft.com/office/powerpoint/2010/main" val="1410726762"/>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62857" y="76200"/>
            <a:ext cx="8385607" cy="838200"/>
          </a:xfrm>
        </p:spPr>
        <p:txBody>
          <a:bodyPr>
            <a:normAutofit/>
          </a:bodyPr>
          <a:lstStyle/>
          <a:p>
            <a:pPr algn="ctr" eaLnBrk="1" hangingPunct="1"/>
            <a:r>
              <a:rPr lang="en-ZA" altLang="en-US" sz="2800" dirty="0">
                <a:latin typeface="Arial Bold" pitchFamily="34" charset="0"/>
              </a:rPr>
              <a:t>LG Data and </a:t>
            </a:r>
            <a:r>
              <a:rPr lang="en-ZA" altLang="en-US" sz="2800" dirty="0" smtClean="0">
                <a:latin typeface="Arial Bold" pitchFamily="34" charset="0"/>
              </a:rPr>
              <a:t>Document     </a:t>
            </a:r>
            <a:r>
              <a:rPr lang="en-ZA" altLang="en-US" sz="2800" dirty="0" err="1" smtClean="0">
                <a:latin typeface="Arial Bold" pitchFamily="34" charset="0"/>
              </a:rPr>
              <a:t>pload</a:t>
            </a:r>
            <a:r>
              <a:rPr lang="en-ZA" altLang="en-US" sz="2800" dirty="0" smtClean="0">
                <a:latin typeface="Arial Bold" pitchFamily="34" charset="0"/>
              </a:rPr>
              <a:t> </a:t>
            </a:r>
            <a:r>
              <a:rPr lang="en-ZA" altLang="en-US" sz="2800" dirty="0">
                <a:latin typeface="Arial Bold" pitchFamily="34" charset="0"/>
              </a:rPr>
              <a:t>Portal</a:t>
            </a:r>
            <a:endParaRPr lang="en-US" b="1" dirty="0" smtClean="0"/>
          </a:p>
        </p:txBody>
      </p:sp>
      <p:sp>
        <p:nvSpPr>
          <p:cNvPr id="8" name="U-Turn Arrow 7"/>
          <p:cNvSpPr/>
          <p:nvPr/>
        </p:nvSpPr>
        <p:spPr bwMode="auto">
          <a:xfrm flipV="1">
            <a:off x="5436096" y="150428"/>
            <a:ext cx="324000" cy="504056"/>
          </a:xfrm>
          <a:prstGeom prst="uturnArrow">
            <a:avLst/>
          </a:prstGeom>
          <a:gradFill flip="none" rotWithShape="1">
            <a:gsLst>
              <a:gs pos="0">
                <a:srgbClr val="F46F0C"/>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19050">
            <a:solidFill>
              <a:srgbClr val="00B050"/>
            </a:solidFill>
            <a:headEnd type="none" w="med" len="med"/>
            <a:tailEnd type="none" w="med" len="med"/>
          </a:ln>
          <a:scene3d>
            <a:camera prst="orthographicFront" fov="0">
              <a:rot lat="0" lon="0" rev="0"/>
            </a:camera>
            <a:lightRig rig="soft" dir="tl">
              <a:rot lat="0" lon="0" rev="20100000"/>
            </a:lightRig>
          </a:scene3d>
          <a:sp3d extrusionH="76200" contourW="12700" prstMaterial="powder">
            <a:bevelT/>
            <a:extrusionClr>
              <a:srgbClr val="FFC000"/>
            </a:extrusionClr>
            <a:contourClr>
              <a:srgbClr val="92D050"/>
            </a:contourClr>
          </a:sp3d>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3200" b="1" i="0" u="none" strike="noStrike" cap="none" normalizeH="0" baseline="0" dirty="0" smtClean="0">
              <a:ln>
                <a:noFill/>
              </a:ln>
              <a:solidFill>
                <a:schemeClr val="tx1"/>
              </a:solidFill>
              <a:effectLst/>
              <a:latin typeface="Arial" charset="0"/>
              <a:ea typeface="ＭＳ Ｐゴシック" pitchFamily="1" charset="-128"/>
            </a:endParaRPr>
          </a:p>
        </p:txBody>
      </p:sp>
      <p:sp>
        <p:nvSpPr>
          <p:cNvPr id="6" name="Vertical Text Placeholder 3"/>
          <p:cNvSpPr txBox="1">
            <a:spLocks/>
          </p:cNvSpPr>
          <p:nvPr/>
        </p:nvSpPr>
        <p:spPr bwMode="auto">
          <a:xfrm>
            <a:off x="107504" y="1052736"/>
            <a:ext cx="9036496" cy="568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chemeClr val="tx1"/>
                </a:solidFill>
                <a:latin typeface="Arial" charset="0"/>
                <a:ea typeface="+mn-ea"/>
                <a:cs typeface="+mn-cs"/>
              </a:defRPr>
            </a:lvl1pPr>
            <a:lvl2pPr marL="742950" indent="-285750" algn="l" rtl="0" eaLnBrk="0" fontAlgn="base" hangingPunct="0">
              <a:spcBef>
                <a:spcPct val="20000"/>
              </a:spcBef>
              <a:spcAft>
                <a:spcPct val="0"/>
              </a:spcAft>
              <a:buChar char="–"/>
              <a:defRPr sz="2000">
                <a:solidFill>
                  <a:schemeClr val="tx1"/>
                </a:solidFill>
                <a:latin typeface="Arial" charset="0"/>
                <a:ea typeface="+mn-ea"/>
              </a:defRPr>
            </a:lvl2pPr>
            <a:lvl3pPr marL="1143000" indent="-228600" algn="l" rtl="0" eaLnBrk="0" fontAlgn="base" hangingPunct="0">
              <a:spcBef>
                <a:spcPct val="20000"/>
              </a:spcBef>
              <a:spcAft>
                <a:spcPct val="0"/>
              </a:spcAft>
              <a:buChar char="•"/>
              <a:defRPr sz="2000">
                <a:solidFill>
                  <a:schemeClr val="tx1"/>
                </a:solidFill>
                <a:latin typeface="Arial" charset="0"/>
                <a:ea typeface="+mn-ea"/>
              </a:defRPr>
            </a:lvl3pPr>
            <a:lvl4pPr marL="1600200" indent="-228600" algn="l" rtl="0" eaLnBrk="0" fontAlgn="base" hangingPunct="0">
              <a:spcBef>
                <a:spcPct val="20000"/>
              </a:spcBef>
              <a:spcAft>
                <a:spcPct val="0"/>
              </a:spcAft>
              <a:buChar char="–"/>
              <a:defRPr sz="20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ZA" sz="2200" b="1" i="0" u="none" strike="noStrike" kern="0" cap="none" spc="0" normalizeH="0" baseline="0" noProof="0" dirty="0" smtClean="0">
                <a:ln>
                  <a:noFill/>
                </a:ln>
                <a:solidFill>
                  <a:srgbClr val="000000"/>
                </a:solidFill>
                <a:effectLst/>
                <a:uLnTx/>
                <a:uFillTx/>
                <a:latin typeface="Arial" charset="0"/>
                <a:ea typeface="+mn-ea"/>
                <a:cs typeface="+mn-cs"/>
              </a:rPr>
              <a:t>ANNEXURE B</a:t>
            </a:r>
          </a:p>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sz="2200" b="0" i="0" u="none" strike="noStrike" kern="0" cap="none" spc="0" normalizeH="0" baseline="0" noProof="0" dirty="0" smtClean="0">
              <a:ln>
                <a:noFill/>
              </a:ln>
              <a:solidFill>
                <a:srgbClr val="000000"/>
              </a:solidFill>
              <a:effectLst/>
              <a:uLnTx/>
              <a:uFillTx/>
              <a:latin typeface="Arial" charset="0"/>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2000" b="0" i="0" u="none" strike="noStrike" kern="0" cap="none" spc="0" normalizeH="0" baseline="0" noProof="0" dirty="0" smtClean="0">
                <a:ln>
                  <a:noFill/>
                </a:ln>
                <a:solidFill>
                  <a:srgbClr val="000000"/>
                </a:solidFill>
                <a:effectLst/>
                <a:uLnTx/>
                <a:uFillTx/>
                <a:latin typeface="Arial" charset="0"/>
                <a:ea typeface="+mn-ea"/>
                <a:cs typeface="+mn-cs"/>
              </a:rPr>
              <a:t>Example of:</a:t>
            </a:r>
          </a:p>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2000" b="0" i="0" u="none" strike="noStrike" kern="0" cap="none" spc="0" normalizeH="0" baseline="0" noProof="0" dirty="0" smtClean="0">
                <a:ln>
                  <a:noFill/>
                </a:ln>
                <a:solidFill>
                  <a:srgbClr val="000000"/>
                </a:solidFill>
                <a:effectLst/>
                <a:uLnTx/>
                <a:uFillTx/>
                <a:latin typeface="Arial" charset="0"/>
                <a:ea typeface="+mn-ea"/>
                <a:cs typeface="+mn-cs"/>
              </a:rPr>
              <a:t>Table A1 </a:t>
            </a:r>
          </a:p>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2000" b="0" i="0" u="none" strike="noStrike" kern="0" cap="none" spc="0" normalizeH="0" baseline="0" noProof="0" dirty="0" smtClean="0">
                <a:ln>
                  <a:noFill/>
                </a:ln>
                <a:solidFill>
                  <a:srgbClr val="000000"/>
                </a:solidFill>
                <a:effectLst/>
                <a:uLnTx/>
                <a:uFillTx/>
                <a:latin typeface="Arial" charset="0"/>
                <a:ea typeface="+mn-ea"/>
                <a:cs typeface="+mn-cs"/>
              </a:rPr>
              <a:t>Budget Summary</a:t>
            </a:r>
          </a:p>
        </p:txBody>
      </p:sp>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4074" r="29718" b="39710"/>
          <a:stretch/>
        </p:blipFill>
        <p:spPr bwMode="auto">
          <a:xfrm>
            <a:off x="2285728" y="1196752"/>
            <a:ext cx="6624736" cy="5065712"/>
          </a:xfrm>
          <a:prstGeom prst="rect">
            <a:avLst/>
          </a:prstGeom>
          <a:noFill/>
          <a:ln w="28575">
            <a:solidFill>
              <a:srgbClr val="009900"/>
            </a:solidFill>
            <a:miter lim="800000"/>
            <a:headEnd/>
            <a:tailEnd/>
          </a:ln>
          <a:effectLst>
            <a:outerShdw blurRad="114300" dist="114300" dir="2700000" algn="tl" rotWithShape="0">
              <a:schemeClr val="bg1">
                <a:lumMod val="65000"/>
                <a:alpha val="65000"/>
              </a:schemeClr>
            </a:outerShdw>
          </a:effectLst>
          <a:extLst>
            <a:ext uri="{909E8E84-426E-40DD-AFC4-6F175D3DCCD1}">
              <a14:hiddenFill xmlns:a14="http://schemas.microsoft.com/office/drawing/2010/main">
                <a:solidFill>
                  <a:schemeClr val="accent1"/>
                </a:solidFill>
              </a14:hiddenFill>
            </a:ext>
          </a:extLst>
        </p:spPr>
      </p:pic>
      <p:sp>
        <p:nvSpPr>
          <p:cNvPr id="2" name="Slide Number Placeholder 1"/>
          <p:cNvSpPr>
            <a:spLocks noGrp="1"/>
          </p:cNvSpPr>
          <p:nvPr>
            <p:ph type="sldNum" sz="quarter" idx="12"/>
          </p:nvPr>
        </p:nvSpPr>
        <p:spPr/>
        <p:txBody>
          <a:bodyPr/>
          <a:lstStyle/>
          <a:p>
            <a:pPr>
              <a:defRPr/>
            </a:pPr>
            <a:fld id="{0237F379-0440-461B-BC01-BC2256C3CC41}" type="slidenum">
              <a:rPr lang="en-US" smtClean="0">
                <a:solidFill>
                  <a:schemeClr val="accent2">
                    <a:lumMod val="60000"/>
                    <a:lumOff val="40000"/>
                  </a:schemeClr>
                </a:solidFill>
              </a:rPr>
              <a:pPr>
                <a:defRPr/>
              </a:pPr>
              <a:t>16</a:t>
            </a:fld>
            <a:endParaRPr lang="en-US" sz="1400" b="0" dirty="0">
              <a:solidFill>
                <a:schemeClr val="accent2">
                  <a:lumMod val="60000"/>
                  <a:lumOff val="40000"/>
                </a:schemeClr>
              </a:solidFill>
              <a:latin typeface="+mn-lt"/>
            </a:endParaRPr>
          </a:p>
        </p:txBody>
      </p:sp>
    </p:spTree>
    <p:extLst>
      <p:ext uri="{BB962C8B-B14F-4D97-AF65-F5344CB8AC3E}">
        <p14:creationId xmlns:p14="http://schemas.microsoft.com/office/powerpoint/2010/main" val="3016077209"/>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5563"/>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Rectangle 12"/>
          <p:cNvSpPr>
            <a:spLocks noGrp="1" noChangeArrowheads="1"/>
          </p:cNvSpPr>
          <p:nvPr>
            <p:ph type="ctrTitle" idx="4294967295"/>
          </p:nvPr>
        </p:nvSpPr>
        <p:spPr>
          <a:xfrm>
            <a:off x="466725" y="1557338"/>
            <a:ext cx="8281988" cy="3240087"/>
          </a:xfrm>
        </p:spPr>
        <p:txBody>
          <a:bodyPr/>
          <a:lstStyle/>
          <a:p>
            <a:pPr algn="ctr" eaLnBrk="1" hangingPunct="1"/>
            <a:r>
              <a:rPr lang="en-ZA" altLang="en-US" sz="3200" dirty="0" smtClean="0">
                <a:latin typeface="Arial Bold" pitchFamily="34" charset="0"/>
                <a:ea typeface="Osaka"/>
                <a:cs typeface="Osaka"/>
              </a:rPr>
              <a:t>Submission of </a:t>
            </a:r>
            <a:r>
              <a:rPr lang="en-ZA" altLang="en-US" sz="3200" dirty="0">
                <a:latin typeface="Arial Bold" pitchFamily="34" charset="0"/>
                <a:ea typeface="Osaka"/>
                <a:cs typeface="Osaka"/>
              </a:rPr>
              <a:t>D</a:t>
            </a:r>
            <a:r>
              <a:rPr lang="en-ZA" altLang="en-US" sz="3200" dirty="0" smtClean="0">
                <a:latin typeface="Arial Bold" pitchFamily="34" charset="0"/>
                <a:ea typeface="Osaka"/>
                <a:cs typeface="Osaka"/>
              </a:rPr>
              <a:t>ata Files</a:t>
            </a:r>
            <a:br>
              <a:rPr lang="en-ZA" altLang="en-US" sz="3200" dirty="0" smtClean="0">
                <a:latin typeface="Arial Bold" pitchFamily="34" charset="0"/>
                <a:ea typeface="Osaka"/>
                <a:cs typeface="Osaka"/>
              </a:rPr>
            </a:br>
            <a:r>
              <a:rPr lang="en-ZA" altLang="en-US" sz="3200" dirty="0" smtClean="0">
                <a:latin typeface="Arial Bold" pitchFamily="34" charset="0"/>
                <a:ea typeface="Osaka"/>
                <a:cs typeface="Osaka"/>
              </a:rPr>
              <a:t/>
            </a:r>
            <a:br>
              <a:rPr lang="en-ZA" altLang="en-US" sz="3200" dirty="0" smtClean="0">
                <a:latin typeface="Arial Bold" pitchFamily="34" charset="0"/>
                <a:ea typeface="Osaka"/>
                <a:cs typeface="Osaka"/>
              </a:rPr>
            </a:br>
            <a:r>
              <a:rPr lang="en-ZA" altLang="en-US" sz="3200" dirty="0" smtClean="0">
                <a:latin typeface="Arial Bold" pitchFamily="34" charset="0"/>
                <a:ea typeface="Osaka"/>
                <a:cs typeface="Osaka"/>
              </a:rPr>
              <a:t/>
            </a:r>
            <a:br>
              <a:rPr lang="en-ZA" altLang="en-US" sz="3200" dirty="0" smtClean="0">
                <a:latin typeface="Arial Bold" pitchFamily="34" charset="0"/>
                <a:ea typeface="Osaka"/>
                <a:cs typeface="Osaka"/>
              </a:rPr>
            </a:br>
            <a:endParaRPr lang="en-ZA" altLang="en-US" sz="2400" dirty="0" smtClean="0">
              <a:latin typeface="Arial Bold" pitchFamily="34" charset="0"/>
              <a:ea typeface="Osaka"/>
              <a:cs typeface="Osaka"/>
            </a:endParaRPr>
          </a:p>
        </p:txBody>
      </p:sp>
      <p:sp>
        <p:nvSpPr>
          <p:cNvPr id="2" name="Slide Number Placeholder 1"/>
          <p:cNvSpPr>
            <a:spLocks noGrp="1"/>
          </p:cNvSpPr>
          <p:nvPr>
            <p:ph type="sldNum" sz="quarter" idx="12"/>
          </p:nvPr>
        </p:nvSpPr>
        <p:spPr/>
        <p:txBody>
          <a:bodyPr/>
          <a:lstStyle/>
          <a:p>
            <a:pPr>
              <a:defRPr/>
            </a:pPr>
            <a:fld id="{739FA13A-D6C5-4836-84A0-9EBF800D872B}" type="slidenum">
              <a:rPr lang="en-US" smtClean="0">
                <a:solidFill>
                  <a:schemeClr val="accent2">
                    <a:lumMod val="60000"/>
                    <a:lumOff val="40000"/>
                  </a:schemeClr>
                </a:solidFill>
              </a:rPr>
              <a:pPr>
                <a:defRPr/>
              </a:pPr>
              <a:t>17</a:t>
            </a:fld>
            <a:endParaRPr lang="en-US" sz="1400" b="0" dirty="0">
              <a:solidFill>
                <a:schemeClr val="accent2">
                  <a:lumMod val="60000"/>
                  <a:lumOff val="40000"/>
                </a:schemeClr>
              </a:solidFill>
            </a:endParaRPr>
          </a:p>
        </p:txBody>
      </p:sp>
    </p:spTree>
    <p:extLst>
      <p:ext uri="{BB962C8B-B14F-4D97-AF65-F5344CB8AC3E}">
        <p14:creationId xmlns:p14="http://schemas.microsoft.com/office/powerpoint/2010/main" val="15566133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52399" y="76200"/>
            <a:ext cx="8786647" cy="838200"/>
          </a:xfrm>
        </p:spPr>
        <p:txBody>
          <a:bodyPr/>
          <a:lstStyle/>
          <a:p>
            <a:pPr algn="ctr" eaLnBrk="1" hangingPunct="1"/>
            <a:r>
              <a:rPr lang="en-US" sz="2800" b="1" dirty="0" smtClean="0"/>
              <a:t>Data processing phases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1" y="914400"/>
            <a:ext cx="8640960" cy="5250904"/>
          </a:xfrm>
          <a:prstGeom prst="rect">
            <a:avLst/>
          </a:prstGeom>
          <a:solidFill>
            <a:schemeClr val="accent5">
              <a:alpha val="0"/>
            </a:schemeClr>
          </a:solidFill>
          <a:ln w="38100">
            <a:solidFill>
              <a:schemeClr val="bg1"/>
            </a:solidFill>
          </a:ln>
          <a:effectLst/>
        </p:spPr>
        <p:style>
          <a:lnRef idx="0">
            <a:scrgbClr r="0" g="0" b="0"/>
          </a:lnRef>
          <a:fillRef idx="1001">
            <a:schemeClr val="lt2"/>
          </a:fillRef>
          <a:effectRef idx="0">
            <a:scrgbClr r="0" g="0" b="0"/>
          </a:effectRef>
          <a:fontRef idx="major"/>
        </p:style>
      </p:pic>
      <p:sp>
        <p:nvSpPr>
          <p:cNvPr id="2" name="Slide Number Placeholder 1"/>
          <p:cNvSpPr>
            <a:spLocks noGrp="1"/>
          </p:cNvSpPr>
          <p:nvPr>
            <p:ph type="sldNum" sz="quarter" idx="12"/>
          </p:nvPr>
        </p:nvSpPr>
        <p:spPr/>
        <p:txBody>
          <a:bodyPr/>
          <a:lstStyle/>
          <a:p>
            <a:pPr>
              <a:defRPr/>
            </a:pPr>
            <a:fld id="{0237F379-0440-461B-BC01-BC2256C3CC41}" type="slidenum">
              <a:rPr lang="en-US" smtClean="0">
                <a:solidFill>
                  <a:schemeClr val="accent2">
                    <a:lumMod val="60000"/>
                    <a:lumOff val="40000"/>
                  </a:schemeClr>
                </a:solidFill>
              </a:rPr>
              <a:pPr>
                <a:defRPr/>
              </a:pPr>
              <a:t>18</a:t>
            </a:fld>
            <a:endParaRPr lang="en-US" sz="1400" b="0" dirty="0">
              <a:solidFill>
                <a:schemeClr val="accent2">
                  <a:lumMod val="60000"/>
                  <a:lumOff val="40000"/>
                </a:schemeClr>
              </a:solidFill>
              <a:latin typeface="+mn-lt"/>
            </a:endParaRPr>
          </a:p>
        </p:txBody>
      </p:sp>
    </p:spTree>
    <p:extLst>
      <p:ext uri="{BB962C8B-B14F-4D97-AF65-F5344CB8AC3E}">
        <p14:creationId xmlns:p14="http://schemas.microsoft.com/office/powerpoint/2010/main" val="3010082603"/>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62857" y="76200"/>
            <a:ext cx="8385607" cy="838200"/>
          </a:xfrm>
        </p:spPr>
        <p:txBody>
          <a:bodyPr>
            <a:normAutofit/>
          </a:bodyPr>
          <a:lstStyle/>
          <a:p>
            <a:pPr algn="ctr" eaLnBrk="1" hangingPunct="1"/>
            <a:r>
              <a:rPr lang="en-ZA" altLang="en-US" sz="2800" dirty="0">
                <a:latin typeface="Arial Bold" pitchFamily="34" charset="0"/>
              </a:rPr>
              <a:t>LG Data and Document Upload Portal</a:t>
            </a:r>
            <a:endParaRPr lang="en-US" b="1" dirty="0" smtClean="0"/>
          </a:p>
        </p:txBody>
      </p:sp>
      <p:sp>
        <p:nvSpPr>
          <p:cNvPr id="5" name="Rectangle 4"/>
          <p:cNvSpPr/>
          <p:nvPr/>
        </p:nvSpPr>
        <p:spPr>
          <a:xfrm>
            <a:off x="121762" y="1916832"/>
            <a:ext cx="8842726" cy="2554545"/>
          </a:xfrm>
          <a:prstGeom prst="rect">
            <a:avLst/>
          </a:prstGeom>
        </p:spPr>
        <p:txBody>
          <a:bodyPr wrap="square">
            <a:spAutoFit/>
          </a:bodyPr>
          <a:lstStyle/>
          <a:p>
            <a:pPr marL="342900" lvl="0" indent="-342900">
              <a:lnSpc>
                <a:spcPts val="2400"/>
              </a:lnSpc>
              <a:spcBef>
                <a:spcPts val="0"/>
              </a:spcBef>
              <a:spcAft>
                <a:spcPts val="0"/>
              </a:spcAft>
              <a:buSzPct val="100000"/>
              <a:buFont typeface="Arial" panose="020B0604020202020204" pitchFamily="34" charset="0"/>
              <a:buChar char="•"/>
            </a:pPr>
            <a:r>
              <a:rPr lang="en-ZA" sz="2000" dirty="0">
                <a:latin typeface="Arial" panose="020B0604020202020204" pitchFamily="34" charset="0"/>
                <a:ea typeface="Times New Roman" panose="02020603050405020304" pitchFamily="18" charset="0"/>
                <a:cs typeface="Times New Roman" panose="02020603050405020304" pitchFamily="18" charset="0"/>
              </a:rPr>
              <a:t>Mandatory input values </a:t>
            </a:r>
            <a:r>
              <a:rPr lang="en-ZA" sz="2000" dirty="0" smtClean="0">
                <a:latin typeface="Arial" panose="020B0604020202020204" pitchFamily="34" charset="0"/>
                <a:ea typeface="Times New Roman" panose="02020603050405020304" pitchFamily="18" charset="0"/>
                <a:cs typeface="Times New Roman" panose="02020603050405020304" pitchFamily="18" charset="0"/>
              </a:rPr>
              <a:t>for data file uploads:</a:t>
            </a:r>
          </a:p>
          <a:p>
            <a:pPr marL="800100" lvl="1" indent="-342900">
              <a:lnSpc>
                <a:spcPts val="2400"/>
              </a:lnSpc>
              <a:spcBef>
                <a:spcPts val="0"/>
              </a:spcBef>
              <a:spcAft>
                <a:spcPts val="0"/>
              </a:spcAft>
              <a:buSzPct val="100000"/>
              <a:buFont typeface="Arial" panose="020B0604020202020204" pitchFamily="34" charset="0"/>
              <a:buChar char="•"/>
            </a:pPr>
            <a:endParaRPr lang="en-ZA" sz="2000" dirty="0" smtClean="0">
              <a:latin typeface="Arial" panose="020B0604020202020204" pitchFamily="34" charset="0"/>
              <a:ea typeface="Times New Roman" panose="02020603050405020304" pitchFamily="18" charset="0"/>
              <a:cs typeface="Times New Roman" panose="02020603050405020304" pitchFamily="18" charset="0"/>
            </a:endParaRPr>
          </a:p>
          <a:p>
            <a:pPr marL="800100" lvl="1" indent="-342900">
              <a:lnSpc>
                <a:spcPts val="2400"/>
              </a:lnSpc>
              <a:spcBef>
                <a:spcPts val="0"/>
              </a:spcBef>
              <a:spcAft>
                <a:spcPts val="0"/>
              </a:spcAft>
              <a:buSzPct val="100000"/>
              <a:buFont typeface="Arial" panose="020B0604020202020204" pitchFamily="34" charset="0"/>
              <a:buChar char="•"/>
            </a:pPr>
            <a:r>
              <a:rPr lang="en-ZA" sz="2000" dirty="0" smtClean="0">
                <a:latin typeface="Arial" panose="020B0604020202020204" pitchFamily="34" charset="0"/>
                <a:ea typeface="Times New Roman" panose="02020603050405020304" pitchFamily="18" charset="0"/>
                <a:cs typeface="Times New Roman" panose="02020603050405020304" pitchFamily="18" charset="0"/>
              </a:rPr>
              <a:t>Attach the data file. </a:t>
            </a:r>
          </a:p>
          <a:p>
            <a:pPr marL="800100" lvl="1" indent="-342900">
              <a:lnSpc>
                <a:spcPts val="2400"/>
              </a:lnSpc>
              <a:spcBef>
                <a:spcPts val="0"/>
              </a:spcBef>
              <a:spcAft>
                <a:spcPts val="0"/>
              </a:spcAft>
              <a:buSzPct val="100000"/>
              <a:buFont typeface="Arial" panose="020B0604020202020204" pitchFamily="34" charset="0"/>
              <a:buChar char="•"/>
            </a:pPr>
            <a:r>
              <a:rPr lang="en-ZA" sz="2000" dirty="0" smtClean="0">
                <a:latin typeface="Arial" panose="020B0604020202020204" pitchFamily="34" charset="0"/>
                <a:ea typeface="Times New Roman" panose="02020603050405020304" pitchFamily="18" charset="0"/>
                <a:cs typeface="Times New Roman" panose="02020603050405020304" pitchFamily="18" charset="0"/>
              </a:rPr>
              <a:t>Only pipe delimited text files(.txt) may be uploaded,</a:t>
            </a:r>
            <a:endParaRPr lang="en-ZA" sz="2000" dirty="0">
              <a:latin typeface="Arial" panose="020B0604020202020204" pitchFamily="34" charset="0"/>
              <a:ea typeface="Times New Roman" panose="02020603050405020304" pitchFamily="18" charset="0"/>
              <a:cs typeface="Times New Roman" panose="02020603050405020304" pitchFamily="18" charset="0"/>
            </a:endParaRPr>
          </a:p>
          <a:p>
            <a:pPr marL="800100" lvl="1" indent="-342900">
              <a:lnSpc>
                <a:spcPts val="2400"/>
              </a:lnSpc>
              <a:spcBef>
                <a:spcPts val="0"/>
              </a:spcBef>
              <a:spcAft>
                <a:spcPts val="0"/>
              </a:spcAft>
              <a:buSzPct val="100000"/>
              <a:buFont typeface="Arial" panose="020B0604020202020204" pitchFamily="34" charset="0"/>
              <a:buChar char="•"/>
            </a:pPr>
            <a:r>
              <a:rPr lang="en-ZA" sz="2000" dirty="0" smtClean="0">
                <a:latin typeface="Arial" panose="020B0604020202020204" pitchFamily="34" charset="0"/>
                <a:ea typeface="Times New Roman" panose="02020603050405020304" pitchFamily="18" charset="0"/>
                <a:cs typeface="Times New Roman" panose="02020603050405020304" pitchFamily="18" charset="0"/>
              </a:rPr>
              <a:t>Select </a:t>
            </a:r>
            <a:r>
              <a:rPr lang="en-ZA" sz="2000" dirty="0">
                <a:latin typeface="Arial" panose="020B0604020202020204" pitchFamily="34" charset="0"/>
                <a:ea typeface="Times New Roman" panose="02020603050405020304" pitchFamily="18" charset="0"/>
                <a:cs typeface="Times New Roman" panose="02020603050405020304" pitchFamily="18" charset="0"/>
              </a:rPr>
              <a:t>the Period Description </a:t>
            </a:r>
            <a:r>
              <a:rPr lang="en-ZA" sz="2000" dirty="0" smtClean="0">
                <a:latin typeface="Arial" panose="020B0604020202020204" pitchFamily="34" charset="0"/>
                <a:ea typeface="Times New Roman" panose="02020603050405020304" pitchFamily="18" charset="0"/>
                <a:cs typeface="Times New Roman" panose="02020603050405020304" pitchFamily="18" charset="0"/>
              </a:rPr>
              <a:t>&lt;from </a:t>
            </a:r>
            <a:r>
              <a:rPr lang="en-ZA" sz="2000" dirty="0">
                <a:latin typeface="Arial" panose="020B0604020202020204" pitchFamily="34" charset="0"/>
                <a:ea typeface="Times New Roman" panose="02020603050405020304" pitchFamily="18" charset="0"/>
                <a:cs typeface="Times New Roman" panose="02020603050405020304" pitchFamily="18" charset="0"/>
              </a:rPr>
              <a:t>the drop down list</a:t>
            </a:r>
            <a:r>
              <a:rPr lang="en-ZA" sz="2000" dirty="0" smtClean="0">
                <a:latin typeface="Arial" panose="020B0604020202020204" pitchFamily="34" charset="0"/>
                <a:ea typeface="Times New Roman" panose="02020603050405020304" pitchFamily="18" charset="0"/>
                <a:cs typeface="Times New Roman" panose="02020603050405020304" pitchFamily="18" charset="0"/>
              </a:rPr>
              <a:t>&gt;</a:t>
            </a:r>
          </a:p>
          <a:p>
            <a:pPr marL="800100" lvl="1" indent="-342900">
              <a:lnSpc>
                <a:spcPts val="2400"/>
              </a:lnSpc>
              <a:spcBef>
                <a:spcPts val="0"/>
              </a:spcBef>
              <a:spcAft>
                <a:spcPts val="0"/>
              </a:spcAft>
              <a:buSzPct val="100000"/>
              <a:buFont typeface="Arial" panose="020B0604020202020204" pitchFamily="34" charset="0"/>
              <a:buChar char="•"/>
            </a:pPr>
            <a:r>
              <a:rPr lang="en-ZA" sz="2000" dirty="0" smtClean="0">
                <a:latin typeface="Arial" panose="020B0604020202020204" pitchFamily="34" charset="0"/>
                <a:ea typeface="Times New Roman" panose="02020603050405020304" pitchFamily="18" charset="0"/>
                <a:cs typeface="Times New Roman" panose="02020603050405020304" pitchFamily="18" charset="0"/>
              </a:rPr>
              <a:t>Select </a:t>
            </a:r>
            <a:r>
              <a:rPr lang="en-ZA" sz="2000" dirty="0">
                <a:latin typeface="Arial" panose="020B0604020202020204" pitchFamily="34" charset="0"/>
                <a:ea typeface="Times New Roman" panose="02020603050405020304" pitchFamily="18" charset="0"/>
                <a:cs typeface="Times New Roman" panose="02020603050405020304" pitchFamily="18" charset="0"/>
              </a:rPr>
              <a:t>the Financial Year </a:t>
            </a:r>
            <a:r>
              <a:rPr lang="en-ZA" sz="2000" dirty="0" smtClean="0">
                <a:latin typeface="Arial" panose="020B0604020202020204" pitchFamily="34" charset="0"/>
                <a:ea typeface="Times New Roman" panose="02020603050405020304" pitchFamily="18" charset="0"/>
                <a:cs typeface="Times New Roman" panose="02020603050405020304" pitchFamily="18" charset="0"/>
              </a:rPr>
              <a:t>&lt;Ditto&gt;</a:t>
            </a:r>
          </a:p>
          <a:p>
            <a:pPr marL="800100" lvl="1" indent="-342900">
              <a:lnSpc>
                <a:spcPts val="2400"/>
              </a:lnSpc>
              <a:spcBef>
                <a:spcPts val="0"/>
              </a:spcBef>
              <a:spcAft>
                <a:spcPts val="0"/>
              </a:spcAft>
              <a:buSzPct val="100000"/>
              <a:buFont typeface="Arial" panose="020B0604020202020204" pitchFamily="34" charset="0"/>
              <a:buChar char="•"/>
            </a:pPr>
            <a:r>
              <a:rPr lang="en-ZA" sz="2000" dirty="0" smtClean="0">
                <a:latin typeface="Arial" panose="020B0604020202020204" pitchFamily="34" charset="0"/>
                <a:ea typeface="Times New Roman" panose="02020603050405020304" pitchFamily="18" charset="0"/>
                <a:cs typeface="Times New Roman" panose="02020603050405020304" pitchFamily="18" charset="0"/>
              </a:rPr>
              <a:t>Tick the applicable File Format (GUID or Long code)</a:t>
            </a:r>
          </a:p>
          <a:p>
            <a:pPr marL="800100" lvl="1" indent="-342900">
              <a:lnSpc>
                <a:spcPts val="2400"/>
              </a:lnSpc>
              <a:spcBef>
                <a:spcPts val="0"/>
              </a:spcBef>
              <a:spcAft>
                <a:spcPts val="0"/>
              </a:spcAft>
              <a:buSzPct val="100000"/>
              <a:buFont typeface="Arial" panose="020B0604020202020204" pitchFamily="34" charset="0"/>
              <a:buChar char="•"/>
            </a:pPr>
            <a:r>
              <a:rPr lang="en-ZA" sz="2000" b="1" i="1" dirty="0" smtClean="0">
                <a:latin typeface="Arial" panose="020B0604020202020204" pitchFamily="34" charset="0"/>
                <a:ea typeface="Times New Roman" panose="02020603050405020304" pitchFamily="18" charset="0"/>
                <a:cs typeface="Times New Roman" panose="02020603050405020304" pitchFamily="18" charset="0"/>
              </a:rPr>
              <a:t>SAVE</a:t>
            </a:r>
            <a:endParaRPr lang="en-ZA" sz="2000" b="1" i="1" dirty="0">
              <a:latin typeface="Arial" panose="020B0604020202020204" pitchFamily="34" charset="0"/>
              <a:ea typeface="Times New Roman" panose="02020603050405020304" pitchFamily="18" charset="0"/>
              <a:cs typeface="Times New Roman" panose="02020603050405020304" pitchFamily="18" charset="0"/>
            </a:endParaRPr>
          </a:p>
        </p:txBody>
      </p:sp>
      <p:sp>
        <p:nvSpPr>
          <p:cNvPr id="9" name="TextBox 8"/>
          <p:cNvSpPr txBox="1"/>
          <p:nvPr/>
        </p:nvSpPr>
        <p:spPr>
          <a:xfrm>
            <a:off x="107504" y="1196752"/>
            <a:ext cx="5040560" cy="40011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l">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US" sz="2000" dirty="0" smtClean="0">
                <a:latin typeface="+mj-lt"/>
              </a:rPr>
              <a:t>Batch Data Files Upload Requirements</a:t>
            </a:r>
            <a:endParaRPr lang="en-US" sz="2000" dirty="0">
              <a:latin typeface="+mj-lt"/>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6296" y="2204864"/>
            <a:ext cx="1728192" cy="3754766"/>
          </a:xfrm>
          <a:prstGeom prst="rect">
            <a:avLst/>
          </a:prstGeom>
          <a:ln w="19050">
            <a:solidFill>
              <a:schemeClr val="accent6"/>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2" name="Slide Number Placeholder 1"/>
          <p:cNvSpPr>
            <a:spLocks noGrp="1"/>
          </p:cNvSpPr>
          <p:nvPr>
            <p:ph type="sldNum" sz="quarter" idx="12"/>
          </p:nvPr>
        </p:nvSpPr>
        <p:spPr/>
        <p:txBody>
          <a:bodyPr/>
          <a:lstStyle/>
          <a:p>
            <a:pPr>
              <a:defRPr/>
            </a:pPr>
            <a:fld id="{0237F379-0440-461B-BC01-BC2256C3CC41}" type="slidenum">
              <a:rPr lang="en-US" smtClean="0">
                <a:solidFill>
                  <a:schemeClr val="accent2">
                    <a:lumMod val="60000"/>
                    <a:lumOff val="40000"/>
                  </a:schemeClr>
                </a:solidFill>
              </a:rPr>
              <a:pPr>
                <a:defRPr/>
              </a:pPr>
              <a:t>19</a:t>
            </a:fld>
            <a:endParaRPr lang="en-US" sz="1400" b="0" dirty="0">
              <a:solidFill>
                <a:schemeClr val="accent2">
                  <a:lumMod val="60000"/>
                  <a:lumOff val="40000"/>
                </a:schemeClr>
              </a:solidFill>
              <a:latin typeface="+mn-lt"/>
            </a:endParaRPr>
          </a:p>
        </p:txBody>
      </p:sp>
    </p:spTree>
    <p:extLst>
      <p:ext uri="{BB962C8B-B14F-4D97-AF65-F5344CB8AC3E}">
        <p14:creationId xmlns:p14="http://schemas.microsoft.com/office/powerpoint/2010/main" val="176431512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2000" fill="hold"/>
                                        <p:tgtEl>
                                          <p:spTgt spid="3075"/>
                                        </p:tgtEl>
                                        <p:attrNameLst>
                                          <p:attrName>ppt_x</p:attrName>
                                        </p:attrNameLst>
                                      </p:cBhvr>
                                      <p:tavLst>
                                        <p:tav tm="0">
                                          <p:val>
                                            <p:strVal val="#ppt_x"/>
                                          </p:val>
                                        </p:tav>
                                        <p:tav tm="100000">
                                          <p:val>
                                            <p:strVal val="#ppt_x"/>
                                          </p:val>
                                        </p:tav>
                                      </p:tavLst>
                                    </p:anim>
                                    <p:anim calcmode="lin" valueType="num">
                                      <p:cBhvr additive="base">
                                        <p:cTn id="8" dur="2000" fill="hold"/>
                                        <p:tgtEl>
                                          <p:spTgt spid="30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of this presentation</a:t>
            </a:r>
            <a:endParaRPr lang="en-US" dirty="0"/>
          </a:p>
        </p:txBody>
      </p:sp>
      <p:sp>
        <p:nvSpPr>
          <p:cNvPr id="3" name="Vertical Text Placeholder 2"/>
          <p:cNvSpPr>
            <a:spLocks noGrp="1"/>
          </p:cNvSpPr>
          <p:nvPr>
            <p:ph type="body" orient="vert" idx="1"/>
          </p:nvPr>
        </p:nvSpPr>
        <p:spPr/>
        <p:txBody>
          <a:bodyPr vert="horz"/>
          <a:lstStyle/>
          <a:p>
            <a:r>
              <a:rPr lang="en-US" dirty="0" smtClean="0"/>
              <a:t>Purpose of the Local Government Database and Reporting System (LGDRS)</a:t>
            </a:r>
          </a:p>
          <a:p>
            <a:endParaRPr lang="en-US" dirty="0" smtClean="0"/>
          </a:p>
          <a:p>
            <a:r>
              <a:rPr lang="en-US" dirty="0" smtClean="0"/>
              <a:t>Collection method of information current and new</a:t>
            </a:r>
          </a:p>
          <a:p>
            <a:endParaRPr lang="en-US" dirty="0" smtClean="0"/>
          </a:p>
          <a:p>
            <a:r>
              <a:rPr lang="en-US" dirty="0" smtClean="0"/>
              <a:t>Using the new LG upload portal</a:t>
            </a:r>
          </a:p>
          <a:p>
            <a:pPr lvl="1"/>
            <a:r>
              <a:rPr lang="en-US" dirty="0" smtClean="0"/>
              <a:t>For submission of documents</a:t>
            </a:r>
          </a:p>
          <a:p>
            <a:pPr lvl="1"/>
            <a:r>
              <a:rPr lang="en-US" dirty="0" smtClean="0"/>
              <a:t>For submission of financial datasets</a:t>
            </a:r>
          </a:p>
          <a:p>
            <a:endParaRPr lang="en-US" dirty="0" smtClean="0"/>
          </a:p>
          <a:p>
            <a:r>
              <a:rPr lang="en-US" dirty="0" smtClean="0"/>
              <a:t>Automation of </a:t>
            </a:r>
            <a:r>
              <a:rPr lang="en-US" dirty="0" err="1" smtClean="0"/>
              <a:t>mSCOA</a:t>
            </a:r>
            <a:r>
              <a:rPr lang="en-US" dirty="0" smtClean="0"/>
              <a:t> tables and version control</a:t>
            </a:r>
          </a:p>
          <a:p>
            <a:endParaRPr lang="en-US" dirty="0" smtClean="0"/>
          </a:p>
          <a:p>
            <a:r>
              <a:rPr lang="en-US" dirty="0" smtClean="0"/>
              <a:t>The way forward</a:t>
            </a:r>
          </a:p>
          <a:p>
            <a:endParaRPr lang="en-US" dirty="0" smtClean="0"/>
          </a:p>
          <a:p>
            <a:endParaRPr lang="en-US" dirty="0"/>
          </a:p>
        </p:txBody>
      </p:sp>
      <p:sp>
        <p:nvSpPr>
          <p:cNvPr id="4" name="Slide Number Placeholder 3"/>
          <p:cNvSpPr>
            <a:spLocks noGrp="1"/>
          </p:cNvSpPr>
          <p:nvPr>
            <p:ph type="sldNum" sz="quarter" idx="12"/>
          </p:nvPr>
        </p:nvSpPr>
        <p:spPr/>
        <p:txBody>
          <a:bodyPr/>
          <a:lstStyle/>
          <a:p>
            <a:pPr>
              <a:defRPr/>
            </a:pPr>
            <a:fld id="{739FA13A-D6C5-4836-84A0-9EBF800D872B}" type="slidenum">
              <a:rPr lang="en-US" smtClean="0">
                <a:solidFill>
                  <a:srgbClr val="808080"/>
                </a:solidFill>
              </a:rPr>
              <a:pPr>
                <a:defRPr/>
              </a:pPr>
              <a:t>2</a:t>
            </a:fld>
            <a:endParaRPr lang="en-US" sz="1400" b="0" dirty="0">
              <a:solidFill>
                <a:srgbClr val="000000"/>
              </a:solidFill>
            </a:endParaRPr>
          </a:p>
        </p:txBody>
      </p:sp>
    </p:spTree>
    <p:extLst>
      <p:ext uri="{BB962C8B-B14F-4D97-AF65-F5344CB8AC3E}">
        <p14:creationId xmlns:p14="http://schemas.microsoft.com/office/powerpoint/2010/main" val="7270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686800" cy="838200"/>
          </a:xfrm>
        </p:spPr>
        <p:txBody>
          <a:bodyPr/>
          <a:lstStyle/>
          <a:p>
            <a:pPr algn="ctr"/>
            <a:r>
              <a:rPr lang="en-US" dirty="0" smtClean="0"/>
              <a:t>Expected content of batch submissions</a:t>
            </a:r>
            <a:endParaRPr lang="en-US" dirty="0"/>
          </a:p>
        </p:txBody>
      </p:sp>
      <p:sp>
        <p:nvSpPr>
          <p:cNvPr id="5" name="Rectangle 4"/>
          <p:cNvSpPr/>
          <p:nvPr/>
        </p:nvSpPr>
        <p:spPr>
          <a:xfrm>
            <a:off x="19878" y="1124744"/>
            <a:ext cx="9124122" cy="5355312"/>
          </a:xfrm>
          <a:prstGeom prst="rect">
            <a:avLst/>
          </a:prstGeom>
        </p:spPr>
        <p:txBody>
          <a:bodyPr wrap="square">
            <a:spAutoFit/>
          </a:bodyPr>
          <a:lstStyle/>
          <a:p>
            <a:r>
              <a:rPr lang="en-ZA" sz="1800" dirty="0">
                <a:solidFill>
                  <a:prstClr val="black"/>
                </a:solidFill>
              </a:rPr>
              <a:t>Below is an explanation of the </a:t>
            </a:r>
            <a:r>
              <a:rPr lang="en-ZA" sz="1800" dirty="0" smtClean="0">
                <a:solidFill>
                  <a:prstClr val="black"/>
                </a:solidFill>
              </a:rPr>
              <a:t>matrix on the previous slide:</a:t>
            </a:r>
          </a:p>
          <a:p>
            <a:endParaRPr lang="en-ZA" sz="1800" dirty="0">
              <a:solidFill>
                <a:prstClr val="black"/>
              </a:solidFill>
            </a:endParaRPr>
          </a:p>
          <a:p>
            <a:r>
              <a:rPr lang="en-ZA" sz="1800" u="sng" dirty="0" smtClean="0">
                <a:solidFill>
                  <a:prstClr val="black"/>
                </a:solidFill>
              </a:rPr>
              <a:t>Code Name</a:t>
            </a:r>
            <a:r>
              <a:rPr lang="en-ZA" sz="1800" dirty="0" smtClean="0">
                <a:solidFill>
                  <a:prstClr val="black"/>
                </a:solidFill>
              </a:rPr>
              <a:t>	</a:t>
            </a:r>
            <a:r>
              <a:rPr lang="en-ZA" sz="1800" dirty="0">
                <a:solidFill>
                  <a:prstClr val="black"/>
                </a:solidFill>
              </a:rPr>
              <a:t>	</a:t>
            </a:r>
            <a:r>
              <a:rPr lang="en-ZA" sz="1800" u="sng" dirty="0" smtClean="0">
                <a:solidFill>
                  <a:prstClr val="black"/>
                </a:solidFill>
              </a:rPr>
              <a:t>Code Name Description and Content</a:t>
            </a:r>
          </a:p>
          <a:p>
            <a:r>
              <a:rPr lang="en-ZA" sz="1800" dirty="0" smtClean="0">
                <a:solidFill>
                  <a:prstClr val="black"/>
                </a:solidFill>
              </a:rPr>
              <a:t>   </a:t>
            </a:r>
            <a:endParaRPr lang="en-ZA" sz="1800" dirty="0">
              <a:solidFill>
                <a:prstClr val="black"/>
              </a:solidFill>
            </a:endParaRPr>
          </a:p>
          <a:p>
            <a:r>
              <a:rPr lang="en-ZA" sz="1800" u="sng" dirty="0">
                <a:solidFill>
                  <a:srgbClr val="3333FF"/>
                </a:solidFill>
              </a:rPr>
              <a:t>TABB</a:t>
            </a:r>
            <a:r>
              <a:rPr lang="en-ZA" sz="1800" dirty="0">
                <a:solidFill>
                  <a:prstClr val="black"/>
                </a:solidFill>
              </a:rPr>
              <a:t>		Tabled Budget: </a:t>
            </a:r>
          </a:p>
          <a:p>
            <a:r>
              <a:rPr lang="en-ZA" sz="1800" dirty="0" smtClean="0">
                <a:solidFill>
                  <a:prstClr val="black"/>
                </a:solidFill>
              </a:rPr>
              <a:t>		The </a:t>
            </a:r>
            <a:r>
              <a:rPr lang="en-ZA" sz="1800" dirty="0">
                <a:solidFill>
                  <a:prstClr val="black"/>
                </a:solidFill>
              </a:rPr>
              <a:t>data file should include </a:t>
            </a:r>
            <a:r>
              <a:rPr lang="en-ZA" sz="1800" dirty="0" smtClean="0"/>
              <a:t>transactions</a:t>
            </a:r>
            <a:r>
              <a:rPr lang="en-ZA" sz="1800" dirty="0" smtClean="0">
                <a:solidFill>
                  <a:srgbClr val="FF0000"/>
                </a:solidFill>
              </a:rPr>
              <a:t> </a:t>
            </a:r>
            <a:r>
              <a:rPr lang="en-ZA" sz="1800" dirty="0" smtClean="0">
                <a:solidFill>
                  <a:prstClr val="black"/>
                </a:solidFill>
              </a:rPr>
              <a:t>for categories</a:t>
            </a:r>
            <a:r>
              <a:rPr lang="en-ZA" sz="1800" dirty="0">
                <a:solidFill>
                  <a:prstClr val="black"/>
                </a:solidFill>
              </a:rPr>
              <a:t>: TABB, </a:t>
            </a:r>
            <a:r>
              <a:rPr lang="en-ZA" sz="1800" dirty="0" smtClean="0">
                <a:solidFill>
                  <a:prstClr val="black"/>
                </a:solidFill>
              </a:rPr>
              <a:t>ITY1]</a:t>
            </a:r>
          </a:p>
          <a:p>
            <a:r>
              <a:rPr lang="en-ZA" sz="1800" dirty="0" smtClean="0">
                <a:solidFill>
                  <a:prstClr val="black"/>
                </a:solidFill>
              </a:rPr>
              <a:t>                             (</a:t>
            </a:r>
            <a:r>
              <a:rPr lang="en-ZA" sz="1800" dirty="0">
                <a:solidFill>
                  <a:prstClr val="black"/>
                </a:solidFill>
              </a:rPr>
              <a:t>Indicative Tabled </a:t>
            </a:r>
            <a:r>
              <a:rPr lang="en-ZA" sz="1800" dirty="0" smtClean="0">
                <a:solidFill>
                  <a:prstClr val="black"/>
                </a:solidFill>
              </a:rPr>
              <a:t>Yr</a:t>
            </a:r>
            <a:r>
              <a:rPr lang="en-ZA" sz="1800" dirty="0">
                <a:solidFill>
                  <a:prstClr val="black"/>
                </a:solidFill>
              </a:rPr>
              <a:t>. 1), </a:t>
            </a:r>
            <a:r>
              <a:rPr lang="en-ZA" sz="1800" dirty="0" smtClean="0">
                <a:solidFill>
                  <a:prstClr val="black"/>
                </a:solidFill>
              </a:rPr>
              <a:t>ITY2 (Indicative Tabled Yr</a:t>
            </a:r>
            <a:r>
              <a:rPr lang="en-ZA" sz="1800" dirty="0">
                <a:solidFill>
                  <a:prstClr val="black"/>
                </a:solidFill>
              </a:rPr>
              <a:t>. 2), and TM01 </a:t>
            </a:r>
            <a:r>
              <a:rPr lang="en-ZA" sz="1800" dirty="0" smtClean="0">
                <a:solidFill>
                  <a:prstClr val="black"/>
                </a:solidFill>
              </a:rPr>
              <a:t>to</a:t>
            </a:r>
          </a:p>
          <a:p>
            <a:r>
              <a:rPr lang="en-ZA" sz="1800" dirty="0">
                <a:solidFill>
                  <a:prstClr val="black"/>
                </a:solidFill>
              </a:rPr>
              <a:t> </a:t>
            </a:r>
            <a:r>
              <a:rPr lang="en-ZA" sz="1800" dirty="0" smtClean="0">
                <a:solidFill>
                  <a:prstClr val="black"/>
                </a:solidFill>
              </a:rPr>
              <a:t>                            TM12 </a:t>
            </a:r>
            <a:r>
              <a:rPr lang="en-ZA" sz="1800" dirty="0">
                <a:solidFill>
                  <a:prstClr val="black"/>
                </a:solidFill>
              </a:rPr>
              <a:t>(Projected tabled months 1 to </a:t>
            </a:r>
            <a:r>
              <a:rPr lang="en-ZA" sz="1800" dirty="0" smtClean="0">
                <a:solidFill>
                  <a:prstClr val="black"/>
                </a:solidFill>
              </a:rPr>
              <a:t>12)</a:t>
            </a:r>
            <a:endParaRPr lang="en-ZA" sz="1800" dirty="0">
              <a:solidFill>
                <a:prstClr val="black"/>
              </a:solidFill>
            </a:endParaRPr>
          </a:p>
          <a:p>
            <a:endParaRPr lang="en-ZA" sz="1800" dirty="0" smtClean="0">
              <a:solidFill>
                <a:prstClr val="black"/>
              </a:solidFill>
              <a:hlinkClick r:id="rId2"/>
            </a:endParaRPr>
          </a:p>
          <a:p>
            <a:r>
              <a:rPr lang="en-ZA" sz="1800" dirty="0" smtClean="0">
                <a:hlinkClick r:id="rId2"/>
              </a:rPr>
              <a:t>ORGB</a:t>
            </a:r>
            <a:r>
              <a:rPr lang="en-ZA" sz="1800" dirty="0" smtClean="0"/>
              <a:t>		Original </a:t>
            </a:r>
            <a:r>
              <a:rPr lang="en-ZA" sz="1800" dirty="0"/>
              <a:t>Budget: </a:t>
            </a:r>
          </a:p>
          <a:p>
            <a:r>
              <a:rPr lang="en-ZA" sz="1800" dirty="0" smtClean="0"/>
              <a:t>		The </a:t>
            </a:r>
            <a:r>
              <a:rPr lang="en-ZA" sz="1800" dirty="0"/>
              <a:t>data file should </a:t>
            </a:r>
            <a:r>
              <a:rPr lang="en-ZA" sz="1800" dirty="0" smtClean="0"/>
              <a:t>include </a:t>
            </a:r>
            <a:r>
              <a:rPr lang="en-ZA" sz="1800" dirty="0">
                <a:solidFill>
                  <a:prstClr val="black"/>
                </a:solidFill>
              </a:rPr>
              <a:t>transactions for</a:t>
            </a:r>
            <a:r>
              <a:rPr lang="en-ZA" sz="1800" dirty="0" smtClean="0"/>
              <a:t> </a:t>
            </a:r>
            <a:r>
              <a:rPr lang="en-ZA" sz="1800" dirty="0"/>
              <a:t>categories: </a:t>
            </a:r>
            <a:r>
              <a:rPr lang="en-ZA" sz="1800" dirty="0" smtClean="0"/>
              <a:t>ORGB</a:t>
            </a:r>
          </a:p>
          <a:p>
            <a:pPr lvl="4"/>
            <a:r>
              <a:rPr lang="en-ZA" sz="1800" dirty="0"/>
              <a:t>ORGB, IBY1 (Indicative Budget Yr. 1), IBY2 (Indicative Budget Yr. 2) and PM01 to PM12 (Projected original months 1 to 12)</a:t>
            </a:r>
          </a:p>
          <a:p>
            <a:pPr lvl="4"/>
            <a:endParaRPr lang="en-ZA" sz="1800" dirty="0"/>
          </a:p>
          <a:p>
            <a:r>
              <a:rPr lang="en-ZA" sz="1800" dirty="0" smtClean="0">
                <a:hlinkClick r:id="rId3"/>
              </a:rPr>
              <a:t>ADJB</a:t>
            </a:r>
            <a:r>
              <a:rPr lang="en-ZA" sz="1800" dirty="0"/>
              <a:t>		Adjusted Budget:</a:t>
            </a:r>
          </a:p>
          <a:p>
            <a:r>
              <a:rPr lang="en-ZA" sz="1800" dirty="0" smtClean="0"/>
              <a:t>		The </a:t>
            </a:r>
            <a:r>
              <a:rPr lang="en-ZA" sz="1800" dirty="0"/>
              <a:t>data file should include </a:t>
            </a:r>
            <a:r>
              <a:rPr lang="en-ZA" sz="1800" dirty="0">
                <a:solidFill>
                  <a:prstClr val="black"/>
                </a:solidFill>
              </a:rPr>
              <a:t>transactions for </a:t>
            </a:r>
            <a:r>
              <a:rPr lang="en-ZA" sz="1800" dirty="0" smtClean="0"/>
              <a:t>categories</a:t>
            </a:r>
            <a:r>
              <a:rPr lang="en-ZA" sz="1800" dirty="0"/>
              <a:t>: ADJB, </a:t>
            </a:r>
            <a:r>
              <a:rPr lang="en-ZA" sz="1800" dirty="0" smtClean="0"/>
              <a:t>AM01</a:t>
            </a:r>
          </a:p>
          <a:p>
            <a:r>
              <a:rPr lang="en-ZA" sz="1800" dirty="0"/>
              <a:t> </a:t>
            </a:r>
            <a:r>
              <a:rPr lang="en-ZA" sz="1800" dirty="0" smtClean="0"/>
              <a:t>                            to AM12 (Projected adjusted months 1 </a:t>
            </a:r>
            <a:r>
              <a:rPr lang="en-ZA" sz="1800" dirty="0"/>
              <a:t>to 12</a:t>
            </a:r>
            <a:r>
              <a:rPr lang="en-ZA" sz="1800" dirty="0" smtClean="0"/>
              <a:t>)</a:t>
            </a:r>
            <a:r>
              <a:rPr lang="en-ZA" sz="1800" dirty="0"/>
              <a:t> </a:t>
            </a:r>
            <a:endParaRPr lang="en-ZA" sz="1800" dirty="0" smtClean="0"/>
          </a:p>
          <a:p>
            <a:endParaRPr lang="en-ZA" sz="1800" dirty="0" smtClean="0"/>
          </a:p>
          <a:p>
            <a:endParaRPr lang="en-ZA" sz="1800" dirty="0"/>
          </a:p>
        </p:txBody>
      </p:sp>
      <p:sp>
        <p:nvSpPr>
          <p:cNvPr id="4" name="Slide Number Placeholder 3"/>
          <p:cNvSpPr>
            <a:spLocks noGrp="1"/>
          </p:cNvSpPr>
          <p:nvPr>
            <p:ph type="sldNum" sz="quarter" idx="12"/>
          </p:nvPr>
        </p:nvSpPr>
        <p:spPr/>
        <p:txBody>
          <a:bodyPr/>
          <a:lstStyle/>
          <a:p>
            <a:pPr>
              <a:defRPr/>
            </a:pPr>
            <a:fld id="{A0B5ECF9-1465-4EF3-B65A-1F1703729436}" type="slidenum">
              <a:rPr lang="en-US" smtClean="0">
                <a:solidFill>
                  <a:schemeClr val="accent2">
                    <a:lumMod val="60000"/>
                    <a:lumOff val="40000"/>
                  </a:schemeClr>
                </a:solidFill>
              </a:rPr>
              <a:pPr>
                <a:defRPr/>
              </a:pPr>
              <a:t>20</a:t>
            </a:fld>
            <a:endParaRPr lang="en-US" sz="1400" b="0" dirty="0">
              <a:solidFill>
                <a:schemeClr val="accent2">
                  <a:lumMod val="60000"/>
                  <a:lumOff val="40000"/>
                </a:schemeClr>
              </a:solidFill>
              <a:latin typeface="+mn-lt"/>
            </a:endParaRPr>
          </a:p>
        </p:txBody>
      </p:sp>
    </p:spTree>
    <p:extLst>
      <p:ext uri="{BB962C8B-B14F-4D97-AF65-F5344CB8AC3E}">
        <p14:creationId xmlns:p14="http://schemas.microsoft.com/office/powerpoint/2010/main" val="7887287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668072" cy="838200"/>
          </a:xfrm>
        </p:spPr>
        <p:txBody>
          <a:bodyPr/>
          <a:lstStyle/>
          <a:p>
            <a:pPr algn="ctr"/>
            <a:r>
              <a:rPr lang="en-US" sz="2800" b="1" dirty="0" smtClean="0"/>
              <a:t>Expected content of batch submissions</a:t>
            </a:r>
            <a:endParaRPr lang="en-US" sz="2800" b="1" dirty="0"/>
          </a:p>
        </p:txBody>
      </p:sp>
      <p:sp>
        <p:nvSpPr>
          <p:cNvPr id="5" name="Rectangle 4"/>
          <p:cNvSpPr/>
          <p:nvPr/>
        </p:nvSpPr>
        <p:spPr>
          <a:xfrm>
            <a:off x="124992" y="1124744"/>
            <a:ext cx="9001000" cy="5047536"/>
          </a:xfrm>
          <a:prstGeom prst="rect">
            <a:avLst/>
          </a:prstGeom>
        </p:spPr>
        <p:txBody>
          <a:bodyPr wrap="square">
            <a:spAutoFit/>
          </a:bodyPr>
          <a:lstStyle/>
          <a:p>
            <a:r>
              <a:rPr lang="en-ZA" sz="1800" dirty="0"/>
              <a:t>Monthly		The Monthly data file should include the transactions for:</a:t>
            </a:r>
          </a:p>
          <a:p>
            <a:r>
              <a:rPr lang="en-ZA" sz="1800" u="sng" dirty="0">
                <a:solidFill>
                  <a:srgbClr val="3333FF"/>
                </a:solidFill>
              </a:rPr>
              <a:t>M01</a:t>
            </a:r>
            <a:r>
              <a:rPr lang="en-ZA" sz="1800" dirty="0"/>
              <a:t>	 	Actual Month 1 Jul</a:t>
            </a:r>
          </a:p>
          <a:p>
            <a:r>
              <a:rPr lang="en-ZA" sz="1800" dirty="0">
                <a:hlinkClick r:id="rId2"/>
              </a:rPr>
              <a:t>M02</a:t>
            </a:r>
            <a:r>
              <a:rPr lang="en-ZA" sz="1800" dirty="0"/>
              <a:t>		Actual Month 2 Aug</a:t>
            </a:r>
          </a:p>
          <a:p>
            <a:r>
              <a:rPr lang="en-ZA" sz="1800" dirty="0">
                <a:hlinkClick r:id="rId3"/>
              </a:rPr>
              <a:t>M03</a:t>
            </a:r>
            <a:r>
              <a:rPr lang="en-ZA" sz="1800" dirty="0"/>
              <a:t>		Actual Month 3 Sept</a:t>
            </a:r>
            <a:endParaRPr lang="en-ZA" sz="1800" dirty="0" smtClean="0">
              <a:hlinkClick r:id="rId4"/>
            </a:endParaRPr>
          </a:p>
          <a:p>
            <a:r>
              <a:rPr lang="en-ZA" sz="1800" dirty="0" smtClean="0">
                <a:hlinkClick r:id="rId4"/>
              </a:rPr>
              <a:t>M04</a:t>
            </a:r>
            <a:r>
              <a:rPr lang="en-ZA" sz="1800" dirty="0"/>
              <a:t>		Actual Month 4 Oct</a:t>
            </a:r>
          </a:p>
          <a:p>
            <a:r>
              <a:rPr lang="en-ZA" sz="1800" dirty="0">
                <a:hlinkClick r:id="rId5"/>
              </a:rPr>
              <a:t>M05</a:t>
            </a:r>
            <a:r>
              <a:rPr lang="en-ZA" sz="1800" dirty="0"/>
              <a:t>		Actual Month 5 Nov</a:t>
            </a:r>
          </a:p>
          <a:p>
            <a:r>
              <a:rPr lang="en-ZA" sz="1800" dirty="0">
                <a:hlinkClick r:id="rId6"/>
              </a:rPr>
              <a:t>M06</a:t>
            </a:r>
            <a:r>
              <a:rPr lang="en-ZA" sz="1800" dirty="0"/>
              <a:t>		Actual Month 6 Dec</a:t>
            </a:r>
          </a:p>
          <a:p>
            <a:r>
              <a:rPr lang="en-ZA" sz="1800" dirty="0" smtClean="0">
                <a:hlinkClick r:id="rId7"/>
              </a:rPr>
              <a:t>M07</a:t>
            </a:r>
            <a:r>
              <a:rPr lang="en-ZA" sz="1800" dirty="0"/>
              <a:t>		Actual Month 7 Jan</a:t>
            </a:r>
          </a:p>
          <a:p>
            <a:r>
              <a:rPr lang="en-ZA" sz="1800" dirty="0">
                <a:hlinkClick r:id="rId8"/>
              </a:rPr>
              <a:t>M08</a:t>
            </a:r>
            <a:r>
              <a:rPr lang="en-ZA" sz="1800" dirty="0"/>
              <a:t>		Actual Month 8 Feb</a:t>
            </a:r>
          </a:p>
          <a:p>
            <a:r>
              <a:rPr lang="en-ZA" sz="1800" dirty="0">
                <a:hlinkClick r:id="rId9"/>
              </a:rPr>
              <a:t>M09</a:t>
            </a:r>
            <a:r>
              <a:rPr lang="en-ZA" sz="1800" dirty="0"/>
              <a:t>		Actual Month 9 Mar</a:t>
            </a:r>
          </a:p>
          <a:p>
            <a:r>
              <a:rPr lang="en-ZA" sz="1800" dirty="0">
                <a:hlinkClick r:id="rId10"/>
              </a:rPr>
              <a:t>M10</a:t>
            </a:r>
            <a:r>
              <a:rPr lang="en-ZA" sz="1800" dirty="0"/>
              <a:t> 		Actual Month 10 Apr</a:t>
            </a:r>
          </a:p>
          <a:p>
            <a:r>
              <a:rPr lang="en-ZA" sz="1800" u="sng" dirty="0">
                <a:solidFill>
                  <a:srgbClr val="3333FF"/>
                </a:solidFill>
              </a:rPr>
              <a:t>M11</a:t>
            </a:r>
            <a:r>
              <a:rPr lang="en-ZA" sz="1800" dirty="0">
                <a:solidFill>
                  <a:prstClr val="black"/>
                </a:solidFill>
              </a:rPr>
              <a:t>		Actual Month 11 May</a:t>
            </a:r>
          </a:p>
          <a:p>
            <a:r>
              <a:rPr lang="en-ZA" sz="1800" u="sng" dirty="0">
                <a:solidFill>
                  <a:srgbClr val="3333FF"/>
                </a:solidFill>
              </a:rPr>
              <a:t>M12</a:t>
            </a:r>
            <a:r>
              <a:rPr lang="en-ZA" sz="1800" dirty="0">
                <a:solidFill>
                  <a:prstClr val="black"/>
                </a:solidFill>
              </a:rPr>
              <a:t>		Actual Month 12 June</a:t>
            </a:r>
          </a:p>
          <a:p>
            <a:endParaRPr lang="en-ZA" sz="1800" dirty="0" smtClean="0">
              <a:hlinkClick r:id="rId11"/>
            </a:endParaRPr>
          </a:p>
          <a:p>
            <a:r>
              <a:rPr lang="en-ZA" sz="1800" dirty="0" smtClean="0">
                <a:hlinkClick r:id="rId11"/>
              </a:rPr>
              <a:t>PAUD</a:t>
            </a:r>
            <a:r>
              <a:rPr lang="en-ZA" sz="1800" dirty="0"/>
              <a:t>	  	Pre-audited Actuals (Period 13)</a:t>
            </a:r>
          </a:p>
          <a:p>
            <a:r>
              <a:rPr lang="en-ZA" sz="1800" dirty="0" smtClean="0">
                <a:hlinkClick r:id="rId12"/>
              </a:rPr>
              <a:t>AUDA</a:t>
            </a:r>
            <a:r>
              <a:rPr lang="en-ZA" sz="1800" dirty="0"/>
              <a:t>		Audited Actuals (Period 14) </a:t>
            </a:r>
          </a:p>
          <a:p>
            <a:r>
              <a:rPr lang="en-ZA" sz="1800" u="sng" dirty="0" smtClean="0">
                <a:solidFill>
                  <a:srgbClr val="0000FF"/>
                </a:solidFill>
              </a:rPr>
              <a:t>RAUD</a:t>
            </a:r>
            <a:r>
              <a:rPr lang="en-ZA" sz="1800" dirty="0" smtClean="0"/>
              <a:t> </a:t>
            </a:r>
            <a:r>
              <a:rPr lang="en-ZA" sz="1800" dirty="0"/>
              <a:t>	</a:t>
            </a:r>
            <a:r>
              <a:rPr lang="en-ZA" sz="1800" dirty="0" smtClean="0"/>
              <a:t>	Restated </a:t>
            </a:r>
            <a:r>
              <a:rPr lang="en-ZA" sz="1800" dirty="0"/>
              <a:t>Audited Actuals (Period 15</a:t>
            </a:r>
            <a:r>
              <a:rPr lang="en-ZA" sz="1800" dirty="0" smtClean="0"/>
              <a:t>)</a:t>
            </a:r>
          </a:p>
          <a:p>
            <a:endParaRPr lang="en-ZA" sz="1600" dirty="0"/>
          </a:p>
        </p:txBody>
      </p:sp>
      <p:sp>
        <p:nvSpPr>
          <p:cNvPr id="4" name="Slide Number Placeholder 3"/>
          <p:cNvSpPr>
            <a:spLocks noGrp="1"/>
          </p:cNvSpPr>
          <p:nvPr>
            <p:ph type="sldNum" sz="quarter" idx="12"/>
          </p:nvPr>
        </p:nvSpPr>
        <p:spPr/>
        <p:txBody>
          <a:bodyPr/>
          <a:lstStyle/>
          <a:p>
            <a:pPr>
              <a:defRPr/>
            </a:pPr>
            <a:fld id="{A0B5ECF9-1465-4EF3-B65A-1F1703729436}" type="slidenum">
              <a:rPr lang="en-US" smtClean="0">
                <a:solidFill>
                  <a:schemeClr val="accent2">
                    <a:lumMod val="60000"/>
                    <a:lumOff val="40000"/>
                  </a:schemeClr>
                </a:solidFill>
              </a:rPr>
              <a:pPr>
                <a:defRPr/>
              </a:pPr>
              <a:t>21</a:t>
            </a:fld>
            <a:endParaRPr lang="en-US" sz="1400" b="0" dirty="0">
              <a:solidFill>
                <a:schemeClr val="accent2">
                  <a:lumMod val="60000"/>
                  <a:lumOff val="40000"/>
                </a:schemeClr>
              </a:solidFill>
              <a:latin typeface="+mn-lt"/>
            </a:endParaRPr>
          </a:p>
        </p:txBody>
      </p:sp>
    </p:spTree>
    <p:extLst>
      <p:ext uri="{BB962C8B-B14F-4D97-AF65-F5344CB8AC3E}">
        <p14:creationId xmlns:p14="http://schemas.microsoft.com/office/powerpoint/2010/main" val="15557668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40080" cy="838200"/>
          </a:xfrm>
        </p:spPr>
        <p:txBody>
          <a:bodyPr/>
          <a:lstStyle/>
          <a:p>
            <a:pPr algn="ctr"/>
            <a:r>
              <a:rPr lang="en-US" sz="2800" b="1" dirty="0" smtClean="0"/>
              <a:t>Expected content of batch submissions</a:t>
            </a:r>
            <a:endParaRPr lang="en-US" sz="2800" b="1" dirty="0"/>
          </a:p>
        </p:txBody>
      </p:sp>
      <p:sp>
        <p:nvSpPr>
          <p:cNvPr id="4" name="Rectangle 3"/>
          <p:cNvSpPr/>
          <p:nvPr/>
        </p:nvSpPr>
        <p:spPr>
          <a:xfrm>
            <a:off x="21298" y="1124744"/>
            <a:ext cx="9122702" cy="6740307"/>
          </a:xfrm>
          <a:prstGeom prst="rect">
            <a:avLst/>
          </a:prstGeom>
        </p:spPr>
        <p:txBody>
          <a:bodyPr wrap="square">
            <a:spAutoFit/>
          </a:bodyPr>
          <a:lstStyle/>
          <a:p>
            <a:endParaRPr lang="en-ZA" sz="1800" dirty="0" smtClean="0"/>
          </a:p>
          <a:p>
            <a:r>
              <a:rPr lang="en-ZA" sz="1800" dirty="0" smtClean="0"/>
              <a:t>The </a:t>
            </a:r>
            <a:r>
              <a:rPr lang="en-ZA" sz="1800" dirty="0"/>
              <a:t>format of the data extraction </a:t>
            </a:r>
            <a:r>
              <a:rPr lang="en-ZA" sz="1800" dirty="0" smtClean="0"/>
              <a:t>file transaction records,(data strings): </a:t>
            </a:r>
            <a:endParaRPr lang="en-ZA" sz="1800" dirty="0"/>
          </a:p>
          <a:p>
            <a:endParaRPr lang="en-ZA" sz="1800" dirty="0"/>
          </a:p>
          <a:p>
            <a:r>
              <a:rPr lang="en-ZA" sz="1800" dirty="0" smtClean="0"/>
              <a:t>Before </a:t>
            </a:r>
            <a:r>
              <a:rPr lang="en-ZA" sz="1800" dirty="0"/>
              <a:t>the </a:t>
            </a:r>
            <a:r>
              <a:rPr lang="en-ZA" sz="1800" dirty="0" err="1"/>
              <a:t>mSCOA</a:t>
            </a:r>
            <a:r>
              <a:rPr lang="en-ZA" sz="1800" dirty="0"/>
              <a:t> data files can be moved from the LG Upload portal to </a:t>
            </a:r>
            <a:r>
              <a:rPr lang="en-ZA" sz="1800" dirty="0" smtClean="0"/>
              <a:t>the reporting    </a:t>
            </a:r>
            <a:r>
              <a:rPr lang="en-ZA" sz="1800" dirty="0"/>
              <a:t>tables, the data has to meet the following requirements</a:t>
            </a:r>
            <a:r>
              <a:rPr lang="en-ZA" sz="1800" dirty="0" smtClean="0"/>
              <a:t>:</a:t>
            </a:r>
          </a:p>
          <a:p>
            <a:endParaRPr lang="en-ZA" sz="1800" dirty="0"/>
          </a:p>
          <a:p>
            <a:pPr marL="742950" lvl="1" indent="-285750">
              <a:buFont typeface="Arial" panose="020B0604020202020204" pitchFamily="34" charset="0"/>
              <a:buChar char="•"/>
            </a:pPr>
            <a:r>
              <a:rPr lang="en-ZA" sz="1800" dirty="0" smtClean="0"/>
              <a:t>The </a:t>
            </a:r>
            <a:r>
              <a:rPr lang="en-ZA" sz="1800" dirty="0"/>
              <a:t>data extraction file must be pipe delimited (|)</a:t>
            </a:r>
          </a:p>
          <a:p>
            <a:pPr marL="742950" lvl="1" indent="-285750">
              <a:buFont typeface="Arial" panose="020B0604020202020204" pitchFamily="34" charset="0"/>
              <a:buChar char="•"/>
            </a:pPr>
            <a:r>
              <a:rPr lang="en-ZA" sz="1800" dirty="0" smtClean="0"/>
              <a:t>No </a:t>
            </a:r>
            <a:r>
              <a:rPr lang="en-ZA" sz="1800" dirty="0"/>
              <a:t>headings or column headings are allowed</a:t>
            </a:r>
          </a:p>
          <a:p>
            <a:pPr marL="742950" lvl="1" indent="-285750">
              <a:buFont typeface="Arial" panose="020B0604020202020204" pitchFamily="34" charset="0"/>
              <a:buChar char="•"/>
            </a:pPr>
            <a:r>
              <a:rPr lang="en-ZA" sz="1800" dirty="0" smtClean="0"/>
              <a:t>The </a:t>
            </a:r>
            <a:r>
              <a:rPr lang="en-ZA" sz="1800" dirty="0"/>
              <a:t>6 segments, i.e. Project, Function, Item, Fund, Costing and Region may </a:t>
            </a:r>
            <a:r>
              <a:rPr lang="en-ZA" sz="1800" dirty="0" smtClean="0"/>
              <a:t>be</a:t>
            </a:r>
          </a:p>
          <a:p>
            <a:pPr lvl="1"/>
            <a:r>
              <a:rPr lang="en-ZA" sz="1800" dirty="0" smtClean="0"/>
              <a:t>     either in </a:t>
            </a:r>
            <a:r>
              <a:rPr lang="en-ZA" sz="1800" dirty="0"/>
              <a:t>the form of the “GUID” or the “Long code</a:t>
            </a:r>
            <a:r>
              <a:rPr lang="en-ZA" sz="1800" dirty="0" smtClean="0"/>
              <a:t>”</a:t>
            </a:r>
          </a:p>
          <a:p>
            <a:pPr lvl="1"/>
            <a:endParaRPr lang="en-ZA" sz="1800" dirty="0"/>
          </a:p>
          <a:p>
            <a:pPr marL="742950" lvl="1" indent="-285750">
              <a:buFont typeface="Arial" panose="020B0604020202020204" pitchFamily="34" charset="0"/>
              <a:buChar char="•"/>
            </a:pPr>
            <a:r>
              <a:rPr lang="en-ZA" sz="1800" dirty="0" smtClean="0"/>
              <a:t>The </a:t>
            </a:r>
            <a:r>
              <a:rPr lang="en-ZA" sz="1800" dirty="0"/>
              <a:t>detail line(row) must comprise of the following elements/data fields and must </a:t>
            </a:r>
            <a:r>
              <a:rPr lang="en-ZA" sz="1800" dirty="0" smtClean="0"/>
              <a:t>          be </a:t>
            </a:r>
            <a:r>
              <a:rPr lang="en-ZA" sz="1800" dirty="0"/>
              <a:t>in the following sequence</a:t>
            </a:r>
            <a:r>
              <a:rPr lang="en-ZA" sz="1800" dirty="0" smtClean="0"/>
              <a:t>:</a:t>
            </a:r>
          </a:p>
          <a:p>
            <a:r>
              <a:rPr lang="en-ZA" sz="1800" dirty="0" smtClean="0"/>
              <a:t> 	</a:t>
            </a:r>
            <a:r>
              <a:rPr lang="en-ZA" sz="1800" dirty="0" err="1" smtClean="0"/>
              <a:t>i</a:t>
            </a:r>
            <a:r>
              <a:rPr lang="en-ZA" sz="1800" dirty="0" smtClean="0"/>
              <a:t>.    Demarcation code (This </a:t>
            </a:r>
            <a:r>
              <a:rPr lang="en-ZA" sz="1800" dirty="0"/>
              <a:t>leading code identifies the transacting municipality)</a:t>
            </a:r>
          </a:p>
          <a:p>
            <a:r>
              <a:rPr lang="en-ZA" sz="1800" dirty="0" smtClean="0"/>
              <a:t>	ii.   Financial Year (</a:t>
            </a:r>
            <a:r>
              <a:rPr lang="en-ZA" sz="1800" dirty="0"/>
              <a:t>The year, in which the financial period ends, </a:t>
            </a:r>
            <a:r>
              <a:rPr lang="en-ZA" sz="1800" dirty="0" smtClean="0"/>
              <a:t>for example, </a:t>
            </a:r>
          </a:p>
          <a:p>
            <a:r>
              <a:rPr lang="en-ZA" sz="1800" dirty="0"/>
              <a:t>	 </a:t>
            </a:r>
            <a:r>
              <a:rPr lang="en-ZA" sz="1800" dirty="0" smtClean="0"/>
              <a:t>     2016/17 </a:t>
            </a:r>
            <a:r>
              <a:rPr lang="en-ZA" sz="1800" dirty="0"/>
              <a:t>will be 2017</a:t>
            </a:r>
            <a:r>
              <a:rPr lang="en-ZA" sz="1800" dirty="0" smtClean="0"/>
              <a:t>)</a:t>
            </a:r>
          </a:p>
          <a:p>
            <a:pPr marL="1314450" lvl="2" indent="-400050">
              <a:buFont typeface="+mj-lt"/>
              <a:buAutoNum type="romanLcPeriod" startAt="3"/>
            </a:pPr>
            <a:r>
              <a:rPr lang="en-ZA" sz="1800" dirty="0" smtClean="0"/>
              <a:t>Transaction Category(Type </a:t>
            </a:r>
            <a:r>
              <a:rPr lang="en-ZA" sz="1800" dirty="0"/>
              <a:t>of transaction provide for the distinction of financial </a:t>
            </a:r>
            <a:r>
              <a:rPr lang="en-ZA" sz="1800" dirty="0" smtClean="0"/>
              <a:t> transactions </a:t>
            </a:r>
            <a:r>
              <a:rPr lang="en-ZA" sz="1800" dirty="0"/>
              <a:t>within </a:t>
            </a:r>
            <a:r>
              <a:rPr lang="en-ZA" sz="1800" dirty="0" smtClean="0"/>
              <a:t>periods </a:t>
            </a:r>
            <a:r>
              <a:rPr lang="en-ZA" sz="1800" dirty="0"/>
              <a:t>in a particular financial </a:t>
            </a:r>
            <a:r>
              <a:rPr lang="en-ZA" sz="1800" dirty="0" smtClean="0"/>
              <a:t>year)</a:t>
            </a:r>
          </a:p>
          <a:p>
            <a:endParaRPr lang="en-ZA" sz="1800" dirty="0" smtClean="0"/>
          </a:p>
          <a:p>
            <a:endParaRPr lang="en-ZA" sz="1800" dirty="0"/>
          </a:p>
          <a:p>
            <a:endParaRPr lang="en-ZA" sz="1800" dirty="0" smtClean="0"/>
          </a:p>
          <a:p>
            <a:endParaRPr lang="en-ZA" sz="1800" dirty="0"/>
          </a:p>
          <a:p>
            <a:endParaRPr lang="en-ZA" sz="1800" dirty="0" smtClean="0"/>
          </a:p>
          <a:p>
            <a:endParaRPr lang="en-ZA" sz="1800" dirty="0"/>
          </a:p>
        </p:txBody>
      </p:sp>
      <p:sp>
        <p:nvSpPr>
          <p:cNvPr id="5" name="Slide Number Placeholder 4"/>
          <p:cNvSpPr>
            <a:spLocks noGrp="1"/>
          </p:cNvSpPr>
          <p:nvPr>
            <p:ph type="sldNum" sz="quarter" idx="12"/>
          </p:nvPr>
        </p:nvSpPr>
        <p:spPr/>
        <p:txBody>
          <a:bodyPr/>
          <a:lstStyle/>
          <a:p>
            <a:pPr>
              <a:defRPr/>
            </a:pPr>
            <a:fld id="{A0B5ECF9-1465-4EF3-B65A-1F1703729436}" type="slidenum">
              <a:rPr lang="en-US" smtClean="0">
                <a:solidFill>
                  <a:schemeClr val="accent2">
                    <a:lumMod val="60000"/>
                    <a:lumOff val="40000"/>
                  </a:schemeClr>
                </a:solidFill>
              </a:rPr>
              <a:pPr>
                <a:defRPr/>
              </a:pPr>
              <a:t>22</a:t>
            </a:fld>
            <a:endParaRPr lang="en-US" sz="1400" b="0" dirty="0">
              <a:solidFill>
                <a:schemeClr val="accent2">
                  <a:lumMod val="60000"/>
                  <a:lumOff val="40000"/>
                </a:schemeClr>
              </a:solidFill>
              <a:latin typeface="+mn-lt"/>
            </a:endParaRPr>
          </a:p>
        </p:txBody>
      </p:sp>
    </p:spTree>
    <p:extLst>
      <p:ext uri="{BB962C8B-B14F-4D97-AF65-F5344CB8AC3E}">
        <p14:creationId xmlns:p14="http://schemas.microsoft.com/office/powerpoint/2010/main" val="17228456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686800" cy="838200"/>
          </a:xfrm>
        </p:spPr>
        <p:txBody>
          <a:bodyPr/>
          <a:lstStyle/>
          <a:p>
            <a:pPr algn="ctr"/>
            <a:r>
              <a:rPr lang="en-US" sz="2800" dirty="0" smtClean="0"/>
              <a:t>Expected content of batch submissions</a:t>
            </a:r>
            <a:endParaRPr lang="en-US" sz="2800" dirty="0"/>
          </a:p>
        </p:txBody>
      </p:sp>
      <p:sp>
        <p:nvSpPr>
          <p:cNvPr id="4" name="Rectangle 3"/>
          <p:cNvSpPr/>
          <p:nvPr/>
        </p:nvSpPr>
        <p:spPr>
          <a:xfrm>
            <a:off x="152400" y="1412776"/>
            <a:ext cx="8884096" cy="3693319"/>
          </a:xfrm>
          <a:prstGeom prst="rect">
            <a:avLst/>
          </a:prstGeom>
        </p:spPr>
        <p:txBody>
          <a:bodyPr wrap="square">
            <a:spAutoFit/>
          </a:bodyPr>
          <a:lstStyle/>
          <a:p>
            <a:pPr marL="1314450" lvl="2" indent="-400050">
              <a:buFont typeface="+mj-lt"/>
              <a:buAutoNum type="romanLcPeriod" startAt="4"/>
            </a:pPr>
            <a:r>
              <a:rPr lang="en-ZA" sz="1800" dirty="0">
                <a:solidFill>
                  <a:prstClr val="black"/>
                </a:solidFill>
              </a:rPr>
              <a:t>Project segment (GUID or long code)</a:t>
            </a:r>
          </a:p>
          <a:p>
            <a:pPr marL="1314450" lvl="2" indent="-400050">
              <a:buFont typeface="+mj-lt"/>
              <a:buAutoNum type="romanLcPeriod" startAt="4"/>
            </a:pPr>
            <a:r>
              <a:rPr lang="en-ZA" sz="1800" dirty="0">
                <a:solidFill>
                  <a:prstClr val="black"/>
                </a:solidFill>
              </a:rPr>
              <a:t>Function segment (GUID or long code)</a:t>
            </a:r>
          </a:p>
          <a:p>
            <a:pPr marL="1314450" lvl="2" indent="-400050">
              <a:buFont typeface="+mj-lt"/>
              <a:buAutoNum type="romanLcPeriod" startAt="4"/>
            </a:pPr>
            <a:r>
              <a:rPr lang="en-ZA" sz="1800" dirty="0">
                <a:solidFill>
                  <a:prstClr val="black"/>
                </a:solidFill>
              </a:rPr>
              <a:t>Item segment (GUID or long code)</a:t>
            </a:r>
          </a:p>
          <a:p>
            <a:pPr marL="1314450" lvl="2" indent="-400050">
              <a:buFont typeface="+mj-lt"/>
              <a:buAutoNum type="romanLcPeriod" startAt="4"/>
            </a:pPr>
            <a:r>
              <a:rPr lang="en-ZA" sz="1800" dirty="0">
                <a:solidFill>
                  <a:prstClr val="black"/>
                </a:solidFill>
              </a:rPr>
              <a:t>Fund segment (GUID or long code)</a:t>
            </a:r>
          </a:p>
          <a:p>
            <a:pPr marL="1314450" lvl="2" indent="-400050">
              <a:buFont typeface="+mj-lt"/>
              <a:buAutoNum type="romanLcPeriod" startAt="4"/>
            </a:pPr>
            <a:r>
              <a:rPr lang="en-ZA" sz="1800" dirty="0">
                <a:solidFill>
                  <a:prstClr val="black"/>
                </a:solidFill>
              </a:rPr>
              <a:t>Costing segment (GUID or long code)</a:t>
            </a:r>
          </a:p>
          <a:p>
            <a:pPr marL="1314450" lvl="2" indent="-400050">
              <a:buFont typeface="+mj-lt"/>
              <a:buAutoNum type="romanLcPeriod" startAt="4"/>
            </a:pPr>
            <a:r>
              <a:rPr lang="en-ZA" sz="1800" dirty="0">
                <a:solidFill>
                  <a:prstClr val="black"/>
                </a:solidFill>
              </a:rPr>
              <a:t>Region segment (GUID or long code)</a:t>
            </a:r>
          </a:p>
          <a:p>
            <a:pPr marL="1314450" lvl="2" indent="-400050">
              <a:buFont typeface="+mj-lt"/>
              <a:buAutoNum type="romanLcPeriod" startAt="4"/>
            </a:pPr>
            <a:r>
              <a:rPr lang="en-ZA" sz="1800" dirty="0" smtClean="0">
                <a:solidFill>
                  <a:prstClr val="black"/>
                </a:solidFill>
              </a:rPr>
              <a:t>Amount  </a:t>
            </a:r>
          </a:p>
          <a:p>
            <a:pPr lvl="2"/>
            <a:r>
              <a:rPr lang="en-ZA" sz="1800" dirty="0" smtClean="0">
                <a:solidFill>
                  <a:prstClr val="black"/>
                </a:solidFill>
              </a:rPr>
              <a:t>      (Amount </a:t>
            </a:r>
            <a:r>
              <a:rPr lang="en-ZA" sz="1800" dirty="0">
                <a:solidFill>
                  <a:prstClr val="black"/>
                </a:solidFill>
              </a:rPr>
              <a:t>provides the monetary value of the transaction. </a:t>
            </a:r>
            <a:endParaRPr lang="en-ZA" sz="1800" dirty="0" smtClean="0">
              <a:solidFill>
                <a:prstClr val="black"/>
              </a:solidFill>
            </a:endParaRPr>
          </a:p>
          <a:p>
            <a:pPr lvl="2"/>
            <a:r>
              <a:rPr lang="en-ZA" sz="1800" dirty="0" smtClean="0">
                <a:solidFill>
                  <a:prstClr val="black"/>
                </a:solidFill>
              </a:rPr>
              <a:t>       Due to </a:t>
            </a:r>
            <a:r>
              <a:rPr lang="en-ZA" sz="1800" dirty="0">
                <a:solidFill>
                  <a:prstClr val="black"/>
                </a:solidFill>
              </a:rPr>
              <a:t>the closing balance requirements on control accounts, </a:t>
            </a:r>
            <a:r>
              <a:rPr lang="en-ZA" sz="1800" dirty="0" smtClean="0">
                <a:solidFill>
                  <a:prstClr val="black"/>
                </a:solidFill>
              </a:rPr>
              <a:t>the</a:t>
            </a:r>
          </a:p>
          <a:p>
            <a:pPr lvl="2"/>
            <a:r>
              <a:rPr lang="en-ZA" sz="1800" dirty="0">
                <a:solidFill>
                  <a:prstClr val="black"/>
                </a:solidFill>
              </a:rPr>
              <a:t> </a:t>
            </a:r>
            <a:r>
              <a:rPr lang="en-ZA" sz="1800" dirty="0" smtClean="0">
                <a:solidFill>
                  <a:prstClr val="black"/>
                </a:solidFill>
              </a:rPr>
              <a:t>      amount should </a:t>
            </a:r>
            <a:r>
              <a:rPr lang="en-ZA" sz="1800" dirty="0">
                <a:solidFill>
                  <a:prstClr val="black"/>
                </a:solidFill>
              </a:rPr>
              <a:t>be informed by the net movement and will </a:t>
            </a:r>
            <a:r>
              <a:rPr lang="en-ZA" sz="1800" dirty="0" smtClean="0">
                <a:solidFill>
                  <a:prstClr val="black"/>
                </a:solidFill>
              </a:rPr>
              <a:t>only</a:t>
            </a:r>
          </a:p>
          <a:p>
            <a:pPr lvl="2"/>
            <a:r>
              <a:rPr lang="en-ZA" sz="1800" dirty="0">
                <a:solidFill>
                  <a:prstClr val="black"/>
                </a:solidFill>
              </a:rPr>
              <a:t> </a:t>
            </a:r>
            <a:r>
              <a:rPr lang="en-ZA" sz="1800" dirty="0" smtClean="0">
                <a:solidFill>
                  <a:prstClr val="black"/>
                </a:solidFill>
              </a:rPr>
              <a:t>      balance to </a:t>
            </a:r>
            <a:r>
              <a:rPr lang="en-ZA" sz="1800" dirty="0">
                <a:solidFill>
                  <a:prstClr val="black"/>
                </a:solidFill>
              </a:rPr>
              <a:t>zero as </a:t>
            </a:r>
            <a:r>
              <a:rPr lang="en-ZA" sz="1800" dirty="0" smtClean="0">
                <a:solidFill>
                  <a:prstClr val="black"/>
                </a:solidFill>
              </a:rPr>
              <a:t>per </a:t>
            </a:r>
            <a:r>
              <a:rPr lang="en-ZA" sz="1800" dirty="0">
                <a:solidFill>
                  <a:prstClr val="black"/>
                </a:solidFill>
              </a:rPr>
              <a:t>general ledger if closing </a:t>
            </a:r>
            <a:r>
              <a:rPr lang="en-ZA" sz="1800" dirty="0" smtClean="0">
                <a:solidFill>
                  <a:prstClr val="black"/>
                </a:solidFill>
              </a:rPr>
              <a:t>balances </a:t>
            </a:r>
            <a:r>
              <a:rPr lang="en-ZA" sz="1800" dirty="0">
                <a:solidFill>
                  <a:prstClr val="black"/>
                </a:solidFill>
              </a:rPr>
              <a:t>are </a:t>
            </a:r>
            <a:r>
              <a:rPr lang="en-ZA" sz="1800" dirty="0" smtClean="0">
                <a:solidFill>
                  <a:prstClr val="black"/>
                </a:solidFill>
              </a:rPr>
              <a:t>omitted</a:t>
            </a:r>
            <a:r>
              <a:rPr lang="en-ZA" sz="1800" dirty="0">
                <a:solidFill>
                  <a:prstClr val="black"/>
                </a:solidFill>
              </a:rPr>
              <a:t>. </a:t>
            </a:r>
          </a:p>
          <a:p>
            <a:pPr lvl="2"/>
            <a:r>
              <a:rPr lang="en-ZA" sz="1800" dirty="0" smtClean="0">
                <a:solidFill>
                  <a:prstClr val="black"/>
                </a:solidFill>
              </a:rPr>
              <a:t>       No </a:t>
            </a:r>
            <a:r>
              <a:rPr lang="en-ZA" sz="1800" dirty="0">
                <a:solidFill>
                  <a:prstClr val="black"/>
                </a:solidFill>
              </a:rPr>
              <a:t>cents are allowed in the amounts </a:t>
            </a:r>
            <a:r>
              <a:rPr lang="en-ZA" sz="1800" dirty="0" smtClean="0">
                <a:solidFill>
                  <a:prstClr val="black"/>
                </a:solidFill>
              </a:rPr>
              <a:t>field</a:t>
            </a:r>
            <a:r>
              <a:rPr lang="en-ZA" sz="1800" dirty="0">
                <a:solidFill>
                  <a:prstClr val="black"/>
                </a:solidFill>
              </a:rPr>
              <a:t>, amounts </a:t>
            </a:r>
            <a:r>
              <a:rPr lang="en-ZA" sz="1800" dirty="0" smtClean="0">
                <a:solidFill>
                  <a:prstClr val="black"/>
                </a:solidFill>
              </a:rPr>
              <a:t>should be rounded</a:t>
            </a:r>
          </a:p>
          <a:p>
            <a:pPr lvl="2"/>
            <a:r>
              <a:rPr lang="en-ZA" sz="1800" dirty="0" smtClean="0">
                <a:solidFill>
                  <a:prstClr val="black"/>
                </a:solidFill>
              </a:rPr>
              <a:t>       Credit </a:t>
            </a:r>
            <a:r>
              <a:rPr lang="en-ZA" sz="1800" dirty="0">
                <a:solidFill>
                  <a:prstClr val="black"/>
                </a:solidFill>
              </a:rPr>
              <a:t>amounts must have </a:t>
            </a:r>
            <a:r>
              <a:rPr lang="en-ZA" sz="1800" dirty="0" smtClean="0">
                <a:solidFill>
                  <a:prstClr val="black"/>
                </a:solidFill>
              </a:rPr>
              <a:t>a </a:t>
            </a:r>
            <a:r>
              <a:rPr lang="en-ZA" sz="1800" dirty="0">
                <a:solidFill>
                  <a:prstClr val="black"/>
                </a:solidFill>
              </a:rPr>
              <a:t>preceding “-“ </a:t>
            </a:r>
            <a:r>
              <a:rPr lang="en-ZA" sz="1800" dirty="0" smtClean="0">
                <a:solidFill>
                  <a:prstClr val="black"/>
                </a:solidFill>
              </a:rPr>
              <a:t>sign</a:t>
            </a:r>
            <a:r>
              <a:rPr lang="en-ZA" sz="1800" dirty="0">
                <a:solidFill>
                  <a:prstClr val="black"/>
                </a:solidFill>
              </a:rPr>
              <a:t>).</a:t>
            </a:r>
          </a:p>
        </p:txBody>
      </p:sp>
      <p:sp>
        <p:nvSpPr>
          <p:cNvPr id="5" name="Slide Number Placeholder 4"/>
          <p:cNvSpPr>
            <a:spLocks noGrp="1"/>
          </p:cNvSpPr>
          <p:nvPr>
            <p:ph type="sldNum" sz="quarter" idx="12"/>
          </p:nvPr>
        </p:nvSpPr>
        <p:spPr/>
        <p:txBody>
          <a:bodyPr/>
          <a:lstStyle/>
          <a:p>
            <a:pPr>
              <a:defRPr/>
            </a:pPr>
            <a:fld id="{A0B5ECF9-1465-4EF3-B65A-1F1703729436}" type="slidenum">
              <a:rPr lang="en-US" smtClean="0">
                <a:solidFill>
                  <a:schemeClr val="accent2">
                    <a:lumMod val="60000"/>
                    <a:lumOff val="40000"/>
                  </a:schemeClr>
                </a:solidFill>
              </a:rPr>
              <a:pPr>
                <a:defRPr/>
              </a:pPr>
              <a:t>23</a:t>
            </a:fld>
            <a:endParaRPr lang="en-US" sz="1400" b="0" dirty="0">
              <a:solidFill>
                <a:schemeClr val="accent2">
                  <a:lumMod val="60000"/>
                  <a:lumOff val="40000"/>
                </a:schemeClr>
              </a:solidFill>
              <a:latin typeface="+mn-lt"/>
            </a:endParaRPr>
          </a:p>
        </p:txBody>
      </p:sp>
    </p:spTree>
    <p:extLst>
      <p:ext uri="{BB962C8B-B14F-4D97-AF65-F5344CB8AC3E}">
        <p14:creationId xmlns:p14="http://schemas.microsoft.com/office/powerpoint/2010/main" val="17228456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40080" cy="838200"/>
          </a:xfrm>
        </p:spPr>
        <p:txBody>
          <a:bodyPr/>
          <a:lstStyle/>
          <a:p>
            <a:pPr algn="ctr"/>
            <a:r>
              <a:rPr lang="en-US" dirty="0" smtClean="0"/>
              <a:t>Examples of Data files</a:t>
            </a:r>
            <a:endParaRPr lang="en-US" dirty="0"/>
          </a:p>
        </p:txBody>
      </p:sp>
      <p:sp>
        <p:nvSpPr>
          <p:cNvPr id="4" name="Vertical Text Placeholder 3"/>
          <p:cNvSpPr>
            <a:spLocks noGrp="1"/>
          </p:cNvSpPr>
          <p:nvPr>
            <p:ph type="body" orient="vert" idx="1"/>
          </p:nvPr>
        </p:nvSpPr>
        <p:spPr>
          <a:xfrm>
            <a:off x="158371" y="1124744"/>
            <a:ext cx="8763000" cy="4968552"/>
          </a:xfrm>
        </p:spPr>
        <p:txBody>
          <a:bodyPr vert="horz"/>
          <a:lstStyle/>
          <a:p>
            <a:pPr marL="0" indent="0">
              <a:buNone/>
            </a:pPr>
            <a:r>
              <a:rPr lang="en-US" dirty="0" smtClean="0">
                <a:solidFill>
                  <a:srgbClr val="FF0000"/>
                </a:solidFill>
              </a:rPr>
              <a:t>Invalid</a:t>
            </a:r>
          </a:p>
          <a:p>
            <a:endParaRPr lang="en-US" dirty="0"/>
          </a:p>
        </p:txBody>
      </p:sp>
      <p:sp>
        <p:nvSpPr>
          <p:cNvPr id="10" name="Action Button: Help 9">
            <a:hlinkClick r:id="" action="ppaction://noaction" highlightClick="1"/>
          </p:cNvPr>
          <p:cNvSpPr/>
          <p:nvPr/>
        </p:nvSpPr>
        <p:spPr bwMode="auto">
          <a:xfrm>
            <a:off x="395536" y="1700808"/>
            <a:ext cx="432048" cy="504056"/>
          </a:xfrm>
          <a:prstGeom prst="actionButtonHelp">
            <a:avLst/>
          </a:prstGeom>
          <a:solidFill>
            <a:schemeClr val="accent6"/>
          </a:solidFill>
          <a:ln w="9525" cap="flat" cmpd="sng" algn="ctr">
            <a:solidFill>
              <a:srgbClr val="F46F0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Arial" charset="0"/>
              <a:ea typeface="ＭＳ Ｐゴシック" pitchFamily="1" charset="-128"/>
            </a:endParaRPr>
          </a:p>
        </p:txBody>
      </p:sp>
      <p:pic>
        <p:nvPicPr>
          <p:cNvPr id="11" name="Picture 10"/>
          <p:cNvPicPr>
            <a:picLocks noChangeAspect="1"/>
          </p:cNvPicPr>
          <p:nvPr/>
        </p:nvPicPr>
        <p:blipFill>
          <a:blip r:embed="rId2"/>
          <a:stretch>
            <a:fillRect/>
          </a:stretch>
        </p:blipFill>
        <p:spPr>
          <a:xfrm>
            <a:off x="1504336" y="1278496"/>
            <a:ext cx="7388144" cy="4968552"/>
          </a:xfrm>
          <a:prstGeom prst="rect">
            <a:avLst/>
          </a:prstGeom>
        </p:spPr>
      </p:pic>
      <p:sp>
        <p:nvSpPr>
          <p:cNvPr id="5" name="Down Arrow 4"/>
          <p:cNvSpPr/>
          <p:nvPr/>
        </p:nvSpPr>
        <p:spPr bwMode="auto">
          <a:xfrm>
            <a:off x="2627784" y="692696"/>
            <a:ext cx="432048" cy="585800"/>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Arial" charset="0"/>
              <a:ea typeface="ＭＳ Ｐゴシック" pitchFamily="1" charset="-128"/>
            </a:endParaRPr>
          </a:p>
        </p:txBody>
      </p:sp>
      <p:sp>
        <p:nvSpPr>
          <p:cNvPr id="6" name="Slide Number Placeholder 5"/>
          <p:cNvSpPr>
            <a:spLocks noGrp="1"/>
          </p:cNvSpPr>
          <p:nvPr>
            <p:ph type="sldNum" sz="quarter" idx="12"/>
          </p:nvPr>
        </p:nvSpPr>
        <p:spPr/>
        <p:txBody>
          <a:bodyPr/>
          <a:lstStyle/>
          <a:p>
            <a:pPr>
              <a:defRPr/>
            </a:pPr>
            <a:fld id="{A0B5ECF9-1465-4EF3-B65A-1F1703729436}" type="slidenum">
              <a:rPr lang="en-US" smtClean="0">
                <a:solidFill>
                  <a:schemeClr val="accent2">
                    <a:lumMod val="60000"/>
                    <a:lumOff val="40000"/>
                  </a:schemeClr>
                </a:solidFill>
              </a:rPr>
              <a:pPr>
                <a:defRPr/>
              </a:pPr>
              <a:t>24</a:t>
            </a:fld>
            <a:endParaRPr lang="en-US" sz="1400" b="0" dirty="0">
              <a:solidFill>
                <a:schemeClr val="accent2">
                  <a:lumMod val="60000"/>
                  <a:lumOff val="40000"/>
                </a:schemeClr>
              </a:solidFill>
              <a:latin typeface="+mn-lt"/>
            </a:endParaRPr>
          </a:p>
        </p:txBody>
      </p:sp>
    </p:spTree>
    <p:extLst>
      <p:ext uri="{BB962C8B-B14F-4D97-AF65-F5344CB8AC3E}">
        <p14:creationId xmlns:p14="http://schemas.microsoft.com/office/powerpoint/2010/main" val="20734052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xit" presetSubtype="0" fill="hold" grpId="0" nodeType="afterEffect">
                                  <p:stCondLst>
                                    <p:cond delay="0"/>
                                  </p:stCondLst>
                                  <p:childTnLst>
                                    <p:animEffect transition="out" filter="fade">
                                      <p:cBhvr>
                                        <p:cTn id="6" dur="5000"/>
                                        <p:tgtEl>
                                          <p:spTgt spid="10"/>
                                        </p:tgtEl>
                                      </p:cBhvr>
                                    </p:animEffect>
                                    <p:anim calcmode="lin" valueType="num">
                                      <p:cBhvr>
                                        <p:cTn id="7" dur="5000"/>
                                        <p:tgtEl>
                                          <p:spTgt spid="1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5000"/>
                                        <p:tgtEl>
                                          <p:spTgt spid="10"/>
                                        </p:tgtEl>
                                        <p:attrNameLst>
                                          <p:attrName>ppt_h</p:attrName>
                                        </p:attrNameLst>
                                      </p:cBhvr>
                                      <p:tavLst>
                                        <p:tav tm="0">
                                          <p:val>
                                            <p:strVal val="ppt_h"/>
                                          </p:val>
                                        </p:tav>
                                        <p:tav tm="100000">
                                          <p:val>
                                            <p:strVal val="ppt_h"/>
                                          </p:val>
                                        </p:tav>
                                      </p:tavLst>
                                    </p:anim>
                                    <p:set>
                                      <p:cBhvr>
                                        <p:cTn id="9" dur="1" fill="hold">
                                          <p:stCondLst>
                                            <p:cond delay="4999"/>
                                          </p:stCondLst>
                                        </p:cTn>
                                        <p:tgtEl>
                                          <p:spTgt spid="10"/>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40080" cy="838200"/>
          </a:xfrm>
        </p:spPr>
        <p:txBody>
          <a:bodyPr/>
          <a:lstStyle/>
          <a:p>
            <a:pPr algn="ctr"/>
            <a:r>
              <a:rPr lang="en-US" dirty="0" smtClean="0"/>
              <a:t>Examples of Data files</a:t>
            </a:r>
            <a:endParaRPr lang="en-US" dirty="0"/>
          </a:p>
        </p:txBody>
      </p:sp>
      <p:sp>
        <p:nvSpPr>
          <p:cNvPr id="4" name="Vertical Text Placeholder 3"/>
          <p:cNvSpPr>
            <a:spLocks noGrp="1"/>
          </p:cNvSpPr>
          <p:nvPr>
            <p:ph type="body" orient="vert" idx="1"/>
          </p:nvPr>
        </p:nvSpPr>
        <p:spPr>
          <a:xfrm>
            <a:off x="179512" y="1200212"/>
            <a:ext cx="8763000" cy="4968552"/>
          </a:xfrm>
        </p:spPr>
        <p:txBody>
          <a:bodyPr vert="horz"/>
          <a:lstStyle/>
          <a:p>
            <a:pPr marL="0" indent="0">
              <a:buNone/>
            </a:pPr>
            <a:r>
              <a:rPr lang="en-US" dirty="0" smtClean="0">
                <a:solidFill>
                  <a:srgbClr val="FF0000"/>
                </a:solidFill>
              </a:rPr>
              <a:t>Invalid</a:t>
            </a:r>
            <a:r>
              <a:rPr lang="en-US" dirty="0" smtClean="0"/>
              <a:t> ADJB data file </a:t>
            </a:r>
          </a:p>
          <a:p>
            <a:pPr marL="0" indent="0">
              <a:buNone/>
            </a:pPr>
            <a:r>
              <a:rPr lang="en-US" sz="1800" dirty="0" smtClean="0"/>
              <a:t>Error:	</a:t>
            </a:r>
          </a:p>
          <a:p>
            <a:pPr marL="0" indent="0">
              <a:buNone/>
            </a:pPr>
            <a:endParaRPr lang="en-US" sz="1800" dirty="0" smtClean="0"/>
          </a:p>
          <a:p>
            <a:r>
              <a:rPr lang="en-US" sz="1600" dirty="0" smtClean="0"/>
              <a:t>Amount(s) with cents, </a:t>
            </a:r>
          </a:p>
          <a:p>
            <a:pPr marL="0" indent="0">
              <a:buNone/>
            </a:pPr>
            <a:r>
              <a:rPr lang="en-US" sz="1600" dirty="0"/>
              <a:t> </a:t>
            </a:r>
            <a:r>
              <a:rPr lang="en-US" sz="1600" dirty="0" smtClean="0"/>
              <a:t>     not allowed </a:t>
            </a:r>
          </a:p>
          <a:p>
            <a:pPr marL="0" indent="0">
              <a:buNone/>
            </a:pPr>
            <a:endParaRPr lang="en-US" sz="1800" dirty="0" smtClean="0"/>
          </a:p>
          <a:p>
            <a:pPr marL="0" indent="0">
              <a:buNone/>
            </a:pPr>
            <a:endParaRPr lang="en-US" dirty="0" smtClean="0"/>
          </a:p>
          <a:p>
            <a:pPr marL="0" indent="0">
              <a:buNone/>
            </a:pP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1412776"/>
            <a:ext cx="4752528" cy="4543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Action Button: Help 9">
            <a:hlinkClick r:id="" action="ppaction://noaction" highlightClick="1"/>
          </p:cNvPr>
          <p:cNvSpPr/>
          <p:nvPr/>
        </p:nvSpPr>
        <p:spPr bwMode="auto">
          <a:xfrm>
            <a:off x="1187624" y="1556792"/>
            <a:ext cx="432048" cy="466067"/>
          </a:xfrm>
          <a:prstGeom prst="actionButtonHelp">
            <a:avLst/>
          </a:prstGeom>
          <a:solidFill>
            <a:schemeClr val="accent6"/>
          </a:solidFill>
          <a:ln w="9525" cap="flat" cmpd="sng" algn="ctr">
            <a:solidFill>
              <a:srgbClr val="F46F0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Arial" charset="0"/>
              <a:ea typeface="ＭＳ Ｐゴシック" pitchFamily="1" charset="-128"/>
            </a:endParaRPr>
          </a:p>
        </p:txBody>
      </p:sp>
      <p:sp>
        <p:nvSpPr>
          <p:cNvPr id="8" name="Down Arrow 7"/>
          <p:cNvSpPr/>
          <p:nvPr/>
        </p:nvSpPr>
        <p:spPr bwMode="auto">
          <a:xfrm>
            <a:off x="7811022" y="692696"/>
            <a:ext cx="380585" cy="720080"/>
          </a:xfrm>
          <a:prstGeom prst="downArrow">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Arial" charset="0"/>
              <a:ea typeface="ＭＳ Ｐゴシック" pitchFamily="1" charset="-128"/>
            </a:endParaRPr>
          </a:p>
        </p:txBody>
      </p:sp>
      <p:sp>
        <p:nvSpPr>
          <p:cNvPr id="5" name="Slide Number Placeholder 4"/>
          <p:cNvSpPr>
            <a:spLocks noGrp="1"/>
          </p:cNvSpPr>
          <p:nvPr>
            <p:ph type="sldNum" sz="quarter" idx="12"/>
          </p:nvPr>
        </p:nvSpPr>
        <p:spPr/>
        <p:txBody>
          <a:bodyPr/>
          <a:lstStyle/>
          <a:p>
            <a:pPr>
              <a:defRPr/>
            </a:pPr>
            <a:fld id="{A0B5ECF9-1465-4EF3-B65A-1F1703729436}" type="slidenum">
              <a:rPr lang="en-US" smtClean="0">
                <a:solidFill>
                  <a:schemeClr val="accent2">
                    <a:lumMod val="60000"/>
                    <a:lumOff val="40000"/>
                  </a:schemeClr>
                </a:solidFill>
              </a:rPr>
              <a:pPr>
                <a:defRPr/>
              </a:pPr>
              <a:t>25</a:t>
            </a:fld>
            <a:endParaRPr lang="en-US" sz="1400" b="0" dirty="0">
              <a:solidFill>
                <a:schemeClr val="accent2">
                  <a:lumMod val="60000"/>
                  <a:lumOff val="40000"/>
                </a:schemeClr>
              </a:solidFill>
              <a:latin typeface="+mn-lt"/>
            </a:endParaRPr>
          </a:p>
        </p:txBody>
      </p:sp>
    </p:spTree>
    <p:extLst>
      <p:ext uri="{BB962C8B-B14F-4D97-AF65-F5344CB8AC3E}">
        <p14:creationId xmlns:p14="http://schemas.microsoft.com/office/powerpoint/2010/main" val="40052698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ppt_w</p:attrName>
                                        </p:attrNameLst>
                                      </p:cBhvr>
                                      <p:tavLst>
                                        <p:tav tm="0" fmla="#ppt_w*sin(2.5*pi*$)">
                                          <p:val>
                                            <p:fltVal val="0"/>
                                          </p:val>
                                        </p:tav>
                                        <p:tav tm="100000">
                                          <p:val>
                                            <p:fltVal val="1"/>
                                          </p:val>
                                        </p:tav>
                                      </p:tavLst>
                                    </p:anim>
                                    <p:anim calcmode="lin" valueType="num">
                                      <p:cBhvr>
                                        <p:cTn id="9" dur="20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2000" fill="hold"/>
                                        <p:tgtEl>
                                          <p:spTgt spid="8"/>
                                        </p:tgtEl>
                                        <p:attrNameLst>
                                          <p:attrName>ppt_x</p:attrName>
                                        </p:attrNameLst>
                                      </p:cBhvr>
                                      <p:tavLst>
                                        <p:tav tm="0">
                                          <p:val>
                                            <p:strVal val="#ppt_x"/>
                                          </p:val>
                                        </p:tav>
                                        <p:tav tm="100000">
                                          <p:val>
                                            <p:strVal val="#ppt_x"/>
                                          </p:val>
                                        </p:tav>
                                      </p:tavLst>
                                    </p:anim>
                                    <p:anim calcmode="lin" valueType="num">
                                      <p:cBhvr additive="base">
                                        <p:cTn id="15" dur="2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0"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40080" cy="838200"/>
          </a:xfrm>
        </p:spPr>
        <p:txBody>
          <a:bodyPr/>
          <a:lstStyle/>
          <a:p>
            <a:pPr algn="ctr"/>
            <a:r>
              <a:rPr lang="en-US" dirty="0" smtClean="0"/>
              <a:t>Examples of Data files</a:t>
            </a:r>
            <a:endParaRPr lang="en-US" dirty="0"/>
          </a:p>
        </p:txBody>
      </p:sp>
      <p:sp>
        <p:nvSpPr>
          <p:cNvPr id="4" name="Vertical Text Placeholder 3"/>
          <p:cNvSpPr>
            <a:spLocks noGrp="1"/>
          </p:cNvSpPr>
          <p:nvPr>
            <p:ph type="body" orient="vert" idx="1"/>
          </p:nvPr>
        </p:nvSpPr>
        <p:spPr>
          <a:xfrm>
            <a:off x="152400" y="1124744"/>
            <a:ext cx="8763000" cy="4968552"/>
          </a:xfrm>
        </p:spPr>
        <p:txBody>
          <a:bodyPr vert="horz"/>
          <a:lstStyle/>
          <a:p>
            <a:pPr marL="0" indent="0">
              <a:buNone/>
            </a:pPr>
            <a:r>
              <a:rPr lang="en-US" dirty="0" smtClean="0">
                <a:solidFill>
                  <a:srgbClr val="FF0000"/>
                </a:solidFill>
              </a:rPr>
              <a:t>Invalid</a:t>
            </a:r>
            <a:r>
              <a:rPr lang="en-US" dirty="0" smtClean="0"/>
              <a:t> ADJB data file</a:t>
            </a:r>
          </a:p>
          <a:p>
            <a:pPr marL="0" indent="0">
              <a:buNone/>
            </a:pPr>
            <a:endParaRPr lang="en-US" dirty="0"/>
          </a:p>
          <a:p>
            <a:pPr marL="0" indent="0">
              <a:buNone/>
            </a:pPr>
            <a:endParaRPr lang="en-US" dirty="0" smtClean="0"/>
          </a:p>
          <a:p>
            <a:pPr marL="0" indent="0">
              <a:buNone/>
            </a:pPr>
            <a:r>
              <a:rPr lang="en-US" sz="1800" dirty="0" smtClean="0"/>
              <a:t>Error: </a:t>
            </a:r>
          </a:p>
          <a:p>
            <a:pPr marL="0" indent="0">
              <a:buNone/>
            </a:pPr>
            <a:r>
              <a:rPr lang="en-ZA" sz="1600" dirty="0" smtClean="0"/>
              <a:t>The </a:t>
            </a:r>
            <a:r>
              <a:rPr lang="en-ZA" sz="1600" dirty="0"/>
              <a:t>following Period </a:t>
            </a:r>
            <a:r>
              <a:rPr lang="en-ZA" sz="1600" dirty="0" smtClean="0"/>
              <a:t>Codes</a:t>
            </a:r>
          </a:p>
          <a:p>
            <a:pPr marL="0" indent="0">
              <a:buNone/>
            </a:pPr>
            <a:r>
              <a:rPr lang="en-ZA" sz="1600" dirty="0" smtClean="0"/>
              <a:t>are also required </a:t>
            </a:r>
            <a:r>
              <a:rPr lang="en-ZA" sz="1600" dirty="0"/>
              <a:t>for this </a:t>
            </a:r>
            <a:endParaRPr lang="en-ZA" sz="1600" dirty="0" smtClean="0"/>
          </a:p>
          <a:p>
            <a:pPr marL="0" indent="0">
              <a:buNone/>
            </a:pPr>
            <a:r>
              <a:rPr lang="en-ZA" sz="1600" dirty="0" smtClean="0"/>
              <a:t>ADJB </a:t>
            </a:r>
            <a:r>
              <a:rPr lang="en-ZA" sz="1600" dirty="0"/>
              <a:t>submission: / </a:t>
            </a:r>
            <a:endParaRPr lang="en-ZA" sz="1600" dirty="0" smtClean="0"/>
          </a:p>
          <a:p>
            <a:pPr marL="0" indent="0">
              <a:buNone/>
            </a:pPr>
            <a:r>
              <a:rPr lang="en-ZA" sz="1600" dirty="0" smtClean="0"/>
              <a:t>AM01 </a:t>
            </a:r>
            <a:r>
              <a:rPr lang="en-ZA" sz="1600" dirty="0"/>
              <a:t>AM02 AM03 </a:t>
            </a:r>
            <a:r>
              <a:rPr lang="en-ZA" sz="1600" dirty="0" smtClean="0"/>
              <a:t>AM04</a:t>
            </a:r>
          </a:p>
          <a:p>
            <a:pPr marL="0" indent="0">
              <a:buNone/>
            </a:pPr>
            <a:r>
              <a:rPr lang="en-ZA" sz="1600" dirty="0" smtClean="0"/>
              <a:t>AM05 </a:t>
            </a:r>
            <a:r>
              <a:rPr lang="en-ZA" sz="1600" dirty="0"/>
              <a:t>AM06 </a:t>
            </a:r>
            <a:r>
              <a:rPr lang="en-ZA" sz="1600" dirty="0" smtClean="0"/>
              <a:t>AM07 </a:t>
            </a:r>
            <a:r>
              <a:rPr lang="en-ZA" sz="1600" dirty="0"/>
              <a:t>AM08 </a:t>
            </a:r>
            <a:endParaRPr lang="en-ZA" sz="1600" dirty="0" smtClean="0"/>
          </a:p>
          <a:p>
            <a:pPr marL="0" indent="0">
              <a:buNone/>
            </a:pPr>
            <a:r>
              <a:rPr lang="en-ZA" sz="1600" dirty="0" smtClean="0"/>
              <a:t>AM09 </a:t>
            </a:r>
          </a:p>
          <a:p>
            <a:pPr marL="0" indent="0">
              <a:buNone/>
            </a:pPr>
            <a:r>
              <a:rPr lang="en-US" sz="1600" dirty="0" smtClean="0"/>
              <a:t>Amount(s) with cents </a:t>
            </a:r>
          </a:p>
          <a:p>
            <a:pPr marL="0" indent="0">
              <a:buNone/>
            </a:pPr>
            <a:endParaRPr lang="en-US" sz="1600" dirty="0" smtClean="0"/>
          </a:p>
          <a:p>
            <a:endParaRPr lang="en-US" dirty="0" smtClean="0"/>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1628800"/>
            <a:ext cx="4483224" cy="3918174"/>
          </a:xfrm>
          <a:prstGeom prst="rect">
            <a:avLst/>
          </a:prstGeom>
          <a:noFill/>
          <a:ln w="9525">
            <a:solidFill>
              <a:srgbClr val="009900"/>
            </a:solidFill>
            <a:miter lim="800000"/>
            <a:headEnd/>
            <a:tailEnd/>
          </a:ln>
          <a:extLst>
            <a:ext uri="{909E8E84-426E-40DD-AFC4-6F175D3DCCD1}">
              <a14:hiddenFill xmlns:a14="http://schemas.microsoft.com/office/drawing/2010/main">
                <a:solidFill>
                  <a:schemeClr val="accent1"/>
                </a:solidFill>
              </a14:hiddenFill>
            </a:ext>
          </a:extLst>
        </p:spPr>
      </p:pic>
      <p:sp>
        <p:nvSpPr>
          <p:cNvPr id="5" name="Slide Number Placeholder 4"/>
          <p:cNvSpPr>
            <a:spLocks noGrp="1"/>
          </p:cNvSpPr>
          <p:nvPr>
            <p:ph type="sldNum" sz="quarter" idx="12"/>
          </p:nvPr>
        </p:nvSpPr>
        <p:spPr/>
        <p:txBody>
          <a:bodyPr/>
          <a:lstStyle/>
          <a:p>
            <a:pPr>
              <a:defRPr/>
            </a:pPr>
            <a:fld id="{A0B5ECF9-1465-4EF3-B65A-1F1703729436}" type="slidenum">
              <a:rPr lang="en-US" smtClean="0">
                <a:solidFill>
                  <a:schemeClr val="accent2">
                    <a:lumMod val="60000"/>
                    <a:lumOff val="40000"/>
                  </a:schemeClr>
                </a:solidFill>
              </a:rPr>
              <a:pPr>
                <a:defRPr/>
              </a:pPr>
              <a:t>26</a:t>
            </a:fld>
            <a:endParaRPr lang="en-US" sz="1400" b="0" dirty="0">
              <a:solidFill>
                <a:schemeClr val="accent2">
                  <a:lumMod val="60000"/>
                  <a:lumOff val="40000"/>
                </a:schemeClr>
              </a:solidFill>
              <a:latin typeface="+mn-lt"/>
            </a:endParaRPr>
          </a:p>
        </p:txBody>
      </p:sp>
    </p:spTree>
    <p:extLst>
      <p:ext uri="{BB962C8B-B14F-4D97-AF65-F5344CB8AC3E}">
        <p14:creationId xmlns:p14="http://schemas.microsoft.com/office/powerpoint/2010/main" val="12903814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40080" cy="838200"/>
          </a:xfrm>
        </p:spPr>
        <p:txBody>
          <a:bodyPr/>
          <a:lstStyle/>
          <a:p>
            <a:pPr algn="ctr"/>
            <a:r>
              <a:rPr lang="en-US" dirty="0" smtClean="0">
                <a:solidFill>
                  <a:schemeClr val="accent2">
                    <a:lumMod val="60000"/>
                    <a:lumOff val="40000"/>
                  </a:schemeClr>
                </a:solidFill>
              </a:rPr>
              <a:t>Examples of Data files</a:t>
            </a:r>
            <a:endParaRPr lang="en-US" dirty="0">
              <a:solidFill>
                <a:schemeClr val="accent2">
                  <a:lumMod val="60000"/>
                  <a:lumOff val="40000"/>
                </a:schemeClr>
              </a:solidFill>
            </a:endParaRPr>
          </a:p>
        </p:txBody>
      </p:sp>
      <p:sp>
        <p:nvSpPr>
          <p:cNvPr id="4" name="Vertical Text Placeholder 3"/>
          <p:cNvSpPr>
            <a:spLocks noGrp="1"/>
          </p:cNvSpPr>
          <p:nvPr>
            <p:ph type="body" orient="vert" idx="1"/>
          </p:nvPr>
        </p:nvSpPr>
        <p:spPr>
          <a:xfrm>
            <a:off x="0" y="1129257"/>
            <a:ext cx="8763000" cy="4814664"/>
          </a:xfrm>
        </p:spPr>
        <p:txBody>
          <a:bodyPr vert="horz"/>
          <a:lstStyle/>
          <a:p>
            <a:pPr marL="0" indent="0">
              <a:buNone/>
            </a:pPr>
            <a:r>
              <a:rPr lang="en-US" dirty="0" smtClean="0">
                <a:solidFill>
                  <a:srgbClr val="FF0000"/>
                </a:solidFill>
              </a:rPr>
              <a:t>Invalid</a:t>
            </a:r>
          </a:p>
          <a:p>
            <a:pPr marL="0" lvl="0" indent="0" eaLnBrk="1" fontAlgn="auto" hangingPunct="1">
              <a:spcBef>
                <a:spcPts val="0"/>
              </a:spcBef>
              <a:spcAft>
                <a:spcPts val="0"/>
              </a:spcAft>
              <a:buNone/>
            </a:pPr>
            <a:r>
              <a:rPr lang="en-US" dirty="0" smtClean="0"/>
              <a:t>     Errors:</a:t>
            </a:r>
            <a:endParaRPr lang="en-ZA" sz="1800" kern="1200" dirty="0">
              <a:solidFill>
                <a:prstClr val="black"/>
              </a:solidFill>
              <a:ea typeface="ＭＳ Ｐゴシック" pitchFamily="1" charset="-128"/>
            </a:endParaRPr>
          </a:p>
        </p:txBody>
      </p:sp>
      <p:pic>
        <p:nvPicPr>
          <p:cNvPr id="8" name="Picture 7"/>
          <p:cNvPicPr>
            <a:picLocks noChangeAspect="1"/>
          </p:cNvPicPr>
          <p:nvPr/>
        </p:nvPicPr>
        <p:blipFill>
          <a:blip r:embed="rId2"/>
          <a:stretch>
            <a:fillRect/>
          </a:stretch>
        </p:blipFill>
        <p:spPr>
          <a:xfrm>
            <a:off x="2555778" y="1295343"/>
            <a:ext cx="6408710" cy="4537350"/>
          </a:xfrm>
          <a:prstGeom prst="rect">
            <a:avLst/>
          </a:prstGeom>
        </p:spPr>
      </p:pic>
      <p:graphicFrame>
        <p:nvGraphicFramePr>
          <p:cNvPr id="10" name="Table 9"/>
          <p:cNvGraphicFramePr>
            <a:graphicFrameLocks noGrp="1"/>
          </p:cNvGraphicFramePr>
          <p:nvPr/>
        </p:nvGraphicFramePr>
        <p:xfrm>
          <a:off x="10443411" y="1636295"/>
          <a:ext cx="208280" cy="365760"/>
        </p:xfrm>
        <a:graphic>
          <a:graphicData uri="http://schemas.openxmlformats.org/drawingml/2006/table">
            <a:tbl>
              <a:tblPr/>
              <a:tblGrid>
                <a:gridCol w="208280"/>
              </a:tblGrid>
              <a:tr h="0">
                <a:tc>
                  <a:txBody>
                    <a:bodyPr/>
                    <a:lstStyle/>
                    <a:p>
                      <a:endParaRPr lang="en-ZA"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5" name="Rectangle 4"/>
          <p:cNvSpPr/>
          <p:nvPr/>
        </p:nvSpPr>
        <p:spPr>
          <a:xfrm>
            <a:off x="27400" y="1772816"/>
            <a:ext cx="2528377" cy="584775"/>
          </a:xfrm>
          <a:prstGeom prst="rect">
            <a:avLst/>
          </a:prstGeom>
        </p:spPr>
        <p:txBody>
          <a:bodyPr wrap="square">
            <a:spAutoFit/>
          </a:bodyPr>
          <a:lstStyle/>
          <a:p>
            <a:pPr marL="285750" lvl="0" indent="-285750" eaLnBrk="1" fontAlgn="auto" hangingPunct="1">
              <a:spcBef>
                <a:spcPts val="0"/>
              </a:spcBef>
              <a:spcAft>
                <a:spcPts val="0"/>
              </a:spcAft>
              <a:buFont typeface="Arial" panose="020B0604020202020204" pitchFamily="34" charset="0"/>
              <a:buChar char="•"/>
            </a:pPr>
            <a:r>
              <a:rPr lang="en-ZA" sz="1600" dirty="0">
                <a:solidFill>
                  <a:prstClr val="black"/>
                </a:solidFill>
                <a:latin typeface="Arial"/>
              </a:rPr>
              <a:t>Header record not allowed</a:t>
            </a:r>
          </a:p>
        </p:txBody>
      </p:sp>
      <p:sp>
        <p:nvSpPr>
          <p:cNvPr id="6" name="Rectangle 5"/>
          <p:cNvSpPr/>
          <p:nvPr/>
        </p:nvSpPr>
        <p:spPr>
          <a:xfrm>
            <a:off x="0" y="2370196"/>
            <a:ext cx="2555778" cy="1323439"/>
          </a:xfrm>
          <a:prstGeom prst="rect">
            <a:avLst/>
          </a:prstGeom>
        </p:spPr>
        <p:txBody>
          <a:bodyPr wrap="square">
            <a:spAutoFit/>
          </a:bodyPr>
          <a:lstStyle/>
          <a:p>
            <a:pPr marL="285750" lvl="0" indent="-285750" eaLnBrk="1" fontAlgn="auto" hangingPunct="1">
              <a:spcBef>
                <a:spcPts val="0"/>
              </a:spcBef>
              <a:spcAft>
                <a:spcPts val="0"/>
              </a:spcAft>
              <a:buFont typeface="Arial" panose="020B0604020202020204" pitchFamily="34" charset="0"/>
              <a:buChar char="•"/>
              <a:defRPr/>
            </a:pPr>
            <a:r>
              <a:rPr lang="en-ZA" sz="1600" dirty="0">
                <a:solidFill>
                  <a:prstClr val="black"/>
                </a:solidFill>
                <a:latin typeface="Arial"/>
              </a:rPr>
              <a:t>Incorrect data layout, </a:t>
            </a:r>
            <a:endParaRPr lang="en-ZA" sz="1600" dirty="0" smtClean="0">
              <a:solidFill>
                <a:prstClr val="black"/>
              </a:solidFill>
              <a:latin typeface="Arial"/>
            </a:endParaRPr>
          </a:p>
          <a:p>
            <a:pPr marL="285750" lvl="0" indent="-285750" eaLnBrk="1" fontAlgn="auto" hangingPunct="1">
              <a:spcBef>
                <a:spcPts val="0"/>
              </a:spcBef>
              <a:spcAft>
                <a:spcPts val="0"/>
              </a:spcAft>
              <a:buFont typeface="Arial" panose="020B0604020202020204" pitchFamily="34" charset="0"/>
              <a:buChar char="•"/>
              <a:defRPr/>
            </a:pPr>
            <a:r>
              <a:rPr lang="en-ZA" sz="1600" dirty="0" smtClean="0">
                <a:solidFill>
                  <a:prstClr val="black"/>
                </a:solidFill>
                <a:latin typeface="Arial"/>
              </a:rPr>
              <a:t>Values </a:t>
            </a:r>
            <a:r>
              <a:rPr lang="en-ZA" sz="1600" dirty="0">
                <a:solidFill>
                  <a:prstClr val="black"/>
                </a:solidFill>
                <a:latin typeface="Arial"/>
              </a:rPr>
              <a:t>in the </a:t>
            </a:r>
            <a:r>
              <a:rPr lang="en-ZA" sz="1600" dirty="0" smtClean="0">
                <a:solidFill>
                  <a:prstClr val="black"/>
                </a:solidFill>
                <a:latin typeface="Arial"/>
              </a:rPr>
              <a:t>wrong</a:t>
            </a:r>
          </a:p>
          <a:p>
            <a:pPr lvl="0" eaLnBrk="1" fontAlgn="auto" hangingPunct="1">
              <a:spcBef>
                <a:spcPts val="0"/>
              </a:spcBef>
              <a:spcAft>
                <a:spcPts val="0"/>
              </a:spcAft>
              <a:defRPr/>
            </a:pPr>
            <a:r>
              <a:rPr lang="en-ZA" sz="1600" dirty="0" smtClean="0">
                <a:solidFill>
                  <a:prstClr val="black"/>
                </a:solidFill>
                <a:latin typeface="Arial"/>
              </a:rPr>
              <a:t>     sequence</a:t>
            </a:r>
            <a:r>
              <a:rPr lang="en-ZA" sz="1600" dirty="0">
                <a:solidFill>
                  <a:prstClr val="black"/>
                </a:solidFill>
                <a:latin typeface="Arial"/>
              </a:rPr>
              <a:t>, </a:t>
            </a:r>
            <a:endParaRPr lang="en-ZA" sz="1600" dirty="0" smtClean="0">
              <a:solidFill>
                <a:prstClr val="black"/>
              </a:solidFill>
              <a:latin typeface="Arial"/>
            </a:endParaRPr>
          </a:p>
          <a:p>
            <a:pPr lvl="0" eaLnBrk="1" fontAlgn="auto" hangingPunct="1">
              <a:spcBef>
                <a:spcPts val="0"/>
              </a:spcBef>
              <a:spcAft>
                <a:spcPts val="0"/>
              </a:spcAft>
              <a:defRPr/>
            </a:pPr>
            <a:r>
              <a:rPr lang="en-ZA" sz="1600" dirty="0" smtClean="0">
                <a:solidFill>
                  <a:prstClr val="black"/>
                </a:solidFill>
                <a:latin typeface="Arial"/>
              </a:rPr>
              <a:t>     not </a:t>
            </a:r>
            <a:r>
              <a:rPr lang="en-ZA" sz="1600" dirty="0">
                <a:solidFill>
                  <a:prstClr val="black"/>
                </a:solidFill>
                <a:latin typeface="Arial"/>
              </a:rPr>
              <a:t>pipe </a:t>
            </a:r>
            <a:r>
              <a:rPr lang="en-ZA" sz="1600" dirty="0" smtClean="0">
                <a:solidFill>
                  <a:prstClr val="black"/>
                </a:solidFill>
                <a:latin typeface="Arial"/>
              </a:rPr>
              <a:t>delimited</a:t>
            </a:r>
          </a:p>
          <a:p>
            <a:pPr lvl="0" eaLnBrk="1" fontAlgn="auto" hangingPunct="1">
              <a:spcBef>
                <a:spcPts val="0"/>
              </a:spcBef>
              <a:spcAft>
                <a:spcPts val="0"/>
              </a:spcAft>
              <a:defRPr/>
            </a:pPr>
            <a:r>
              <a:rPr lang="en-ZA" sz="1600" dirty="0" smtClean="0">
                <a:solidFill>
                  <a:prstClr val="black"/>
                </a:solidFill>
                <a:latin typeface="Arial"/>
              </a:rPr>
              <a:t>     records </a:t>
            </a:r>
            <a:r>
              <a:rPr lang="en-ZA" sz="1600" dirty="0">
                <a:solidFill>
                  <a:prstClr val="black"/>
                </a:solidFill>
                <a:latin typeface="Arial"/>
              </a:rPr>
              <a:t>are wrapped </a:t>
            </a:r>
          </a:p>
        </p:txBody>
      </p:sp>
      <p:sp>
        <p:nvSpPr>
          <p:cNvPr id="7" name="Rectangle 6"/>
          <p:cNvSpPr/>
          <p:nvPr/>
        </p:nvSpPr>
        <p:spPr>
          <a:xfrm>
            <a:off x="27400" y="3724413"/>
            <a:ext cx="2312351" cy="1077218"/>
          </a:xfrm>
          <a:prstGeom prst="rect">
            <a:avLst/>
          </a:prstGeom>
        </p:spPr>
        <p:txBody>
          <a:bodyPr wrap="square">
            <a:spAutoFit/>
          </a:bodyPr>
          <a:lstStyle/>
          <a:p>
            <a:pPr marL="285750" lvl="0" indent="-285750" eaLnBrk="1" fontAlgn="auto" hangingPunct="1">
              <a:spcBef>
                <a:spcPts val="0"/>
              </a:spcBef>
              <a:spcAft>
                <a:spcPts val="0"/>
              </a:spcAft>
              <a:buFont typeface="Arial" panose="020B0604020202020204" pitchFamily="34" charset="0"/>
              <a:buChar char="•"/>
            </a:pPr>
            <a:r>
              <a:rPr lang="en-ZA" sz="1600" dirty="0" smtClean="0">
                <a:solidFill>
                  <a:prstClr val="black"/>
                </a:solidFill>
                <a:latin typeface="Arial"/>
              </a:rPr>
              <a:t>Incomplete transaction categories </a:t>
            </a:r>
            <a:r>
              <a:rPr lang="en-ZA" sz="1600" dirty="0">
                <a:solidFill>
                  <a:prstClr val="black"/>
                </a:solidFill>
                <a:latin typeface="Arial"/>
              </a:rPr>
              <a:t>for an ORGB </a:t>
            </a:r>
            <a:r>
              <a:rPr lang="en-ZA" sz="1600" dirty="0" smtClean="0">
                <a:solidFill>
                  <a:prstClr val="black"/>
                </a:solidFill>
                <a:latin typeface="Arial"/>
              </a:rPr>
              <a:t>submission</a:t>
            </a:r>
          </a:p>
        </p:txBody>
      </p:sp>
      <p:sp>
        <p:nvSpPr>
          <p:cNvPr id="12" name="Rectangle 11"/>
          <p:cNvSpPr/>
          <p:nvPr/>
        </p:nvSpPr>
        <p:spPr>
          <a:xfrm>
            <a:off x="27400" y="4941168"/>
            <a:ext cx="2076264" cy="584775"/>
          </a:xfrm>
          <a:prstGeom prst="rect">
            <a:avLst/>
          </a:prstGeom>
        </p:spPr>
        <p:txBody>
          <a:bodyPr wrap="square">
            <a:spAutoFit/>
          </a:bodyPr>
          <a:lstStyle/>
          <a:p>
            <a:pPr marL="285750" indent="-285750">
              <a:buFont typeface="Arial" panose="020B0604020202020204" pitchFamily="34" charset="0"/>
              <a:buChar char="•"/>
            </a:pPr>
            <a:r>
              <a:rPr lang="en-ZA" sz="1600" dirty="0">
                <a:solidFill>
                  <a:prstClr val="black"/>
                </a:solidFill>
                <a:latin typeface="Arial"/>
              </a:rPr>
              <a:t>More columns than allowed</a:t>
            </a:r>
            <a:endParaRPr lang="en-ZA" sz="1600" dirty="0"/>
          </a:p>
        </p:txBody>
      </p:sp>
      <p:sp>
        <p:nvSpPr>
          <p:cNvPr id="11" name="Action Button: Help 10">
            <a:hlinkClick r:id="" action="ppaction://noaction" highlightClick="1"/>
          </p:cNvPr>
          <p:cNvSpPr/>
          <p:nvPr/>
        </p:nvSpPr>
        <p:spPr bwMode="auto">
          <a:xfrm>
            <a:off x="1860468" y="1320505"/>
            <a:ext cx="432048" cy="466067"/>
          </a:xfrm>
          <a:prstGeom prst="actionButtonHelp">
            <a:avLst/>
          </a:prstGeom>
          <a:solidFill>
            <a:schemeClr val="accent6"/>
          </a:solidFill>
          <a:ln w="9525" cap="flat" cmpd="sng" algn="ctr">
            <a:solidFill>
              <a:srgbClr val="F46F0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Arial" charset="0"/>
              <a:ea typeface="ＭＳ Ｐゴシック" pitchFamily="1" charset="-128"/>
            </a:endParaRPr>
          </a:p>
        </p:txBody>
      </p:sp>
      <p:sp>
        <p:nvSpPr>
          <p:cNvPr id="13" name="Left Arrow 12"/>
          <p:cNvSpPr/>
          <p:nvPr/>
        </p:nvSpPr>
        <p:spPr bwMode="auto">
          <a:xfrm>
            <a:off x="8079227" y="1268760"/>
            <a:ext cx="885261" cy="406595"/>
          </a:xfrm>
          <a:prstGeom prst="leftArrow">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Arial" charset="0"/>
              <a:ea typeface="ＭＳ Ｐゴシック" pitchFamily="1" charset="-128"/>
            </a:endParaRPr>
          </a:p>
        </p:txBody>
      </p:sp>
      <p:sp>
        <p:nvSpPr>
          <p:cNvPr id="14" name="Up Arrow 13"/>
          <p:cNvSpPr/>
          <p:nvPr/>
        </p:nvSpPr>
        <p:spPr bwMode="auto">
          <a:xfrm>
            <a:off x="4145958" y="4455382"/>
            <a:ext cx="426041" cy="692498"/>
          </a:xfrm>
          <a:prstGeom prst="upArrow">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Arial" charset="0"/>
              <a:ea typeface="ＭＳ Ｐゴシック" pitchFamily="1" charset="-128"/>
            </a:endParaRPr>
          </a:p>
        </p:txBody>
      </p:sp>
      <p:sp>
        <p:nvSpPr>
          <p:cNvPr id="15" name="Right Arrow 14"/>
          <p:cNvSpPr/>
          <p:nvPr/>
        </p:nvSpPr>
        <p:spPr bwMode="auto">
          <a:xfrm>
            <a:off x="3059832" y="3031915"/>
            <a:ext cx="736660" cy="385577"/>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Arial" charset="0"/>
              <a:ea typeface="ＭＳ Ｐゴシック" pitchFamily="1" charset="-128"/>
            </a:endParaRPr>
          </a:p>
        </p:txBody>
      </p:sp>
      <p:sp>
        <p:nvSpPr>
          <p:cNvPr id="16" name="Left Arrow 15"/>
          <p:cNvSpPr/>
          <p:nvPr/>
        </p:nvSpPr>
        <p:spPr bwMode="auto">
          <a:xfrm>
            <a:off x="4505999" y="3020407"/>
            <a:ext cx="714073" cy="397085"/>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Arial" charset="0"/>
              <a:ea typeface="ＭＳ Ｐゴシック" pitchFamily="1" charset="-128"/>
            </a:endParaRPr>
          </a:p>
        </p:txBody>
      </p:sp>
      <p:sp>
        <p:nvSpPr>
          <p:cNvPr id="18" name="Slide Number Placeholder 17"/>
          <p:cNvSpPr>
            <a:spLocks noGrp="1"/>
          </p:cNvSpPr>
          <p:nvPr>
            <p:ph type="sldNum" sz="quarter" idx="12"/>
          </p:nvPr>
        </p:nvSpPr>
        <p:spPr/>
        <p:txBody>
          <a:bodyPr/>
          <a:lstStyle/>
          <a:p>
            <a:pPr>
              <a:defRPr/>
            </a:pPr>
            <a:fld id="{A0B5ECF9-1465-4EF3-B65A-1F1703729436}" type="slidenum">
              <a:rPr lang="en-US" smtClean="0">
                <a:solidFill>
                  <a:schemeClr val="accent2">
                    <a:lumMod val="60000"/>
                    <a:lumOff val="40000"/>
                  </a:schemeClr>
                </a:solidFill>
              </a:rPr>
              <a:pPr>
                <a:defRPr/>
              </a:pPr>
              <a:t>27</a:t>
            </a:fld>
            <a:endParaRPr lang="en-US" sz="1400" b="0" dirty="0">
              <a:solidFill>
                <a:schemeClr val="accent2">
                  <a:lumMod val="60000"/>
                  <a:lumOff val="40000"/>
                </a:schemeClr>
              </a:solidFill>
              <a:latin typeface="+mn-lt"/>
            </a:endParaRPr>
          </a:p>
        </p:txBody>
      </p:sp>
    </p:spTree>
    <p:extLst>
      <p:ext uri="{BB962C8B-B14F-4D97-AF65-F5344CB8AC3E}">
        <p14:creationId xmlns:p14="http://schemas.microsoft.com/office/powerpoint/2010/main" val="904964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ppt_w</p:attrName>
                                        </p:attrNameLst>
                                      </p:cBhvr>
                                      <p:tavLst>
                                        <p:tav tm="0" fmla="#ppt_w*sin(2.5*pi*$)">
                                          <p:val>
                                            <p:fltVal val="0"/>
                                          </p:val>
                                        </p:tav>
                                        <p:tav tm="100000">
                                          <p:val>
                                            <p:fltVal val="1"/>
                                          </p:val>
                                        </p:tav>
                                      </p:tavLst>
                                    </p:anim>
                                    <p:anim calcmode="lin" valueType="num">
                                      <p:cBhvr>
                                        <p:cTn id="9" dur="2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additive="base">
                                        <p:cTn id="54" dur="500" fill="hold"/>
                                        <p:tgtEl>
                                          <p:spTgt spid="7"/>
                                        </p:tgtEl>
                                        <p:attrNameLst>
                                          <p:attrName>ppt_x</p:attrName>
                                        </p:attrNameLst>
                                      </p:cBhvr>
                                      <p:tavLst>
                                        <p:tav tm="0">
                                          <p:val>
                                            <p:strVal val="#ppt_x"/>
                                          </p:val>
                                        </p:tav>
                                        <p:tav tm="100000">
                                          <p:val>
                                            <p:strVal val="#ppt_x"/>
                                          </p:val>
                                        </p:tav>
                                      </p:tavLst>
                                    </p:anim>
                                    <p:anim calcmode="lin" valueType="num">
                                      <p:cBhvr additive="base">
                                        <p:cTn id="5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2" grpId="0"/>
      <p:bldP spid="11" grpId="0" animBg="1"/>
      <p:bldP spid="13" grpId="0" animBg="1"/>
      <p:bldP spid="14" grpId="0" animBg="1"/>
      <p:bldP spid="15" grpId="0"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5563"/>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Rectangle 12"/>
          <p:cNvSpPr>
            <a:spLocks noGrp="1" noChangeArrowheads="1"/>
          </p:cNvSpPr>
          <p:nvPr>
            <p:ph type="ctrTitle" idx="4294967295"/>
          </p:nvPr>
        </p:nvSpPr>
        <p:spPr>
          <a:xfrm>
            <a:off x="466725" y="1557338"/>
            <a:ext cx="8281988" cy="3240087"/>
          </a:xfrm>
        </p:spPr>
        <p:txBody>
          <a:bodyPr/>
          <a:lstStyle/>
          <a:p>
            <a:pPr algn="ctr" eaLnBrk="1" hangingPunct="1"/>
            <a:r>
              <a:rPr lang="en-ZA" altLang="en-US" sz="3200" dirty="0" smtClean="0">
                <a:latin typeface="Arial Bold" pitchFamily="34" charset="0"/>
                <a:ea typeface="Osaka"/>
                <a:cs typeface="Osaka"/>
              </a:rPr>
              <a:t>Automated </a:t>
            </a:r>
            <a:r>
              <a:rPr lang="en-ZA" altLang="en-US" sz="3200" dirty="0" err="1" smtClean="0">
                <a:latin typeface="Arial Bold" pitchFamily="34" charset="0"/>
                <a:ea typeface="Osaka"/>
                <a:cs typeface="Osaka"/>
              </a:rPr>
              <a:t>mSCOA</a:t>
            </a:r>
            <a:r>
              <a:rPr lang="en-ZA" altLang="en-US" sz="3200" dirty="0" smtClean="0">
                <a:latin typeface="Arial Bold" pitchFamily="34" charset="0"/>
                <a:ea typeface="Osaka"/>
                <a:cs typeface="Osaka"/>
              </a:rPr>
              <a:t> tables</a:t>
            </a:r>
            <a:br>
              <a:rPr lang="en-ZA" altLang="en-US" sz="3200" dirty="0" smtClean="0">
                <a:latin typeface="Arial Bold" pitchFamily="34" charset="0"/>
                <a:ea typeface="Osaka"/>
                <a:cs typeface="Osaka"/>
              </a:rPr>
            </a:br>
            <a:r>
              <a:rPr lang="en-ZA" altLang="en-US" sz="3200" dirty="0" smtClean="0">
                <a:latin typeface="Arial Bold" pitchFamily="34" charset="0"/>
                <a:ea typeface="Osaka"/>
                <a:cs typeface="Osaka"/>
              </a:rPr>
              <a:t/>
            </a:r>
            <a:br>
              <a:rPr lang="en-ZA" altLang="en-US" sz="3200" dirty="0" smtClean="0">
                <a:latin typeface="Arial Bold" pitchFamily="34" charset="0"/>
                <a:ea typeface="Osaka"/>
                <a:cs typeface="Osaka"/>
              </a:rPr>
            </a:br>
            <a:r>
              <a:rPr lang="en-ZA" altLang="en-US" sz="3200" dirty="0" smtClean="0">
                <a:latin typeface="Arial Bold" pitchFamily="34" charset="0"/>
                <a:ea typeface="Osaka"/>
                <a:cs typeface="Osaka"/>
              </a:rPr>
              <a:t/>
            </a:r>
            <a:br>
              <a:rPr lang="en-ZA" altLang="en-US" sz="3200" dirty="0" smtClean="0">
                <a:latin typeface="Arial Bold" pitchFamily="34" charset="0"/>
                <a:ea typeface="Osaka"/>
                <a:cs typeface="Osaka"/>
              </a:rPr>
            </a:br>
            <a:endParaRPr lang="en-ZA" altLang="en-US" sz="2400" dirty="0" smtClean="0">
              <a:latin typeface="Arial Bold" pitchFamily="34" charset="0"/>
              <a:ea typeface="Osaka"/>
              <a:cs typeface="Osaka"/>
            </a:endParaRPr>
          </a:p>
        </p:txBody>
      </p:sp>
      <p:sp>
        <p:nvSpPr>
          <p:cNvPr id="2" name="Slide Number Placeholder 1"/>
          <p:cNvSpPr>
            <a:spLocks noGrp="1"/>
          </p:cNvSpPr>
          <p:nvPr>
            <p:ph type="sldNum" sz="quarter" idx="12"/>
          </p:nvPr>
        </p:nvSpPr>
        <p:spPr/>
        <p:txBody>
          <a:bodyPr/>
          <a:lstStyle/>
          <a:p>
            <a:pPr>
              <a:defRPr/>
            </a:pPr>
            <a:fld id="{739FA13A-D6C5-4836-84A0-9EBF800D872B}" type="slidenum">
              <a:rPr lang="en-US" smtClean="0">
                <a:solidFill>
                  <a:schemeClr val="accent2">
                    <a:lumMod val="60000"/>
                    <a:lumOff val="40000"/>
                  </a:schemeClr>
                </a:solidFill>
              </a:rPr>
              <a:pPr>
                <a:defRPr/>
              </a:pPr>
              <a:t>28</a:t>
            </a:fld>
            <a:endParaRPr lang="en-US" sz="1400" b="0" dirty="0">
              <a:solidFill>
                <a:schemeClr val="accent2">
                  <a:lumMod val="60000"/>
                  <a:lumOff val="40000"/>
                </a:schemeClr>
              </a:solidFill>
            </a:endParaRPr>
          </a:p>
        </p:txBody>
      </p:sp>
    </p:spTree>
    <p:extLst>
      <p:ext uri="{BB962C8B-B14F-4D97-AF65-F5344CB8AC3E}">
        <p14:creationId xmlns:p14="http://schemas.microsoft.com/office/powerpoint/2010/main" val="5939353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884096" cy="838200"/>
          </a:xfrm>
        </p:spPr>
        <p:txBody>
          <a:bodyPr/>
          <a:lstStyle/>
          <a:p>
            <a:pPr algn="ctr"/>
            <a:r>
              <a:rPr lang="en-US" sz="2800" dirty="0" err="1" smtClean="0"/>
              <a:t>mSCOA</a:t>
            </a:r>
            <a:r>
              <a:rPr lang="en-US" sz="2800" dirty="0" smtClean="0"/>
              <a:t> Structure Maintenance </a:t>
            </a:r>
            <a:endParaRPr lang="en-US" sz="2800" dirty="0"/>
          </a:p>
        </p:txBody>
      </p:sp>
      <p:sp>
        <p:nvSpPr>
          <p:cNvPr id="4" name="Rectangle 3"/>
          <p:cNvSpPr/>
          <p:nvPr/>
        </p:nvSpPr>
        <p:spPr>
          <a:xfrm>
            <a:off x="323528" y="1124744"/>
            <a:ext cx="8515672" cy="5693866"/>
          </a:xfrm>
          <a:prstGeom prst="rect">
            <a:avLst/>
          </a:prstGeom>
        </p:spPr>
        <p:txBody>
          <a:bodyPr wrap="square">
            <a:spAutoFit/>
          </a:bodyPr>
          <a:lstStyle/>
          <a:p>
            <a:pPr marL="342900" lvl="1" indent="-342900">
              <a:buFont typeface="Arial" panose="020B0604020202020204" pitchFamily="34" charset="0"/>
              <a:buChar char="•"/>
            </a:pPr>
            <a:r>
              <a:rPr lang="en-ZA" sz="2200" dirty="0" smtClean="0">
                <a:cs typeface="Osaka"/>
              </a:rPr>
              <a:t>The </a:t>
            </a:r>
            <a:r>
              <a:rPr lang="en-ZA" sz="2200" dirty="0" err="1" smtClean="0">
                <a:cs typeface="Osaka"/>
              </a:rPr>
              <a:t>mSCOA</a:t>
            </a:r>
            <a:r>
              <a:rPr lang="en-ZA" sz="2200" dirty="0" smtClean="0">
                <a:cs typeface="Osaka"/>
              </a:rPr>
              <a:t> </a:t>
            </a:r>
            <a:r>
              <a:rPr lang="en-ZA" sz="2200" dirty="0">
                <a:cs typeface="Osaka"/>
              </a:rPr>
              <a:t>tables </a:t>
            </a:r>
            <a:r>
              <a:rPr lang="en-ZA" sz="2200" dirty="0" smtClean="0">
                <a:cs typeface="Osaka"/>
              </a:rPr>
              <a:t>were </a:t>
            </a:r>
            <a:r>
              <a:rPr lang="en-ZA" sz="2200" dirty="0">
                <a:cs typeface="Osaka"/>
              </a:rPr>
              <a:t>initially developed and maintained in Microsoft </a:t>
            </a:r>
            <a:r>
              <a:rPr lang="en-ZA" sz="2200" dirty="0" smtClean="0">
                <a:cs typeface="Osaka"/>
              </a:rPr>
              <a:t>Excel</a:t>
            </a:r>
          </a:p>
          <a:p>
            <a:pPr marL="342900" lvl="1" indent="-342900">
              <a:buFont typeface="Arial" panose="020B0604020202020204" pitchFamily="34" charset="0"/>
              <a:buChar char="•"/>
            </a:pPr>
            <a:endParaRPr lang="en-ZA" sz="2200" dirty="0" smtClean="0">
              <a:cs typeface="Osaka"/>
            </a:endParaRPr>
          </a:p>
          <a:p>
            <a:pPr marL="342900" lvl="1" indent="-342900">
              <a:buFont typeface="Arial" panose="020B0604020202020204" pitchFamily="34" charset="0"/>
              <a:buChar char="•"/>
            </a:pPr>
            <a:r>
              <a:rPr lang="en-ZA" sz="2200" dirty="0" smtClean="0">
                <a:solidFill>
                  <a:prstClr val="black"/>
                </a:solidFill>
              </a:rPr>
              <a:t>These </a:t>
            </a:r>
            <a:r>
              <a:rPr lang="en-ZA" sz="2200" dirty="0">
                <a:solidFill>
                  <a:prstClr val="black"/>
                </a:solidFill>
              </a:rPr>
              <a:t>tables were moved from Excel to a SQL database and audit trails will be </a:t>
            </a:r>
            <a:r>
              <a:rPr lang="en-ZA" sz="2200" dirty="0" smtClean="0">
                <a:solidFill>
                  <a:prstClr val="black"/>
                </a:solidFill>
              </a:rPr>
              <a:t>kept</a:t>
            </a:r>
          </a:p>
          <a:p>
            <a:pPr marL="0" lvl="1"/>
            <a:endParaRPr lang="en-ZA" sz="2200" dirty="0" smtClean="0">
              <a:solidFill>
                <a:prstClr val="black"/>
              </a:solidFill>
            </a:endParaRPr>
          </a:p>
          <a:p>
            <a:pPr marL="342900" lvl="1" indent="-342900">
              <a:buFont typeface="Arial" panose="020B0604020202020204" pitchFamily="34" charset="0"/>
              <a:buChar char="•"/>
            </a:pPr>
            <a:r>
              <a:rPr lang="en-ZA" sz="2200" dirty="0" smtClean="0">
                <a:cs typeface="Osaka"/>
              </a:rPr>
              <a:t>The current </a:t>
            </a:r>
            <a:r>
              <a:rPr lang="en-ZA" sz="2200" dirty="0" err="1" smtClean="0">
                <a:cs typeface="Osaka"/>
              </a:rPr>
              <a:t>mSCOA</a:t>
            </a:r>
            <a:r>
              <a:rPr lang="en-ZA" sz="2200" dirty="0" smtClean="0">
                <a:cs typeface="Osaka"/>
              </a:rPr>
              <a:t> version is Version 5.5 and will be released as version 6 after successful technical testing by the vendors. </a:t>
            </a:r>
          </a:p>
          <a:p>
            <a:pPr marL="0" lvl="1"/>
            <a:endParaRPr lang="en-ZA" sz="2200" dirty="0" smtClean="0">
              <a:solidFill>
                <a:srgbClr val="FF0000"/>
              </a:solidFill>
              <a:cs typeface="Osaka"/>
            </a:endParaRPr>
          </a:p>
          <a:p>
            <a:pPr marL="342900" lvl="1" indent="-342900">
              <a:buFont typeface="Arial" panose="020B0604020202020204" pitchFamily="34" charset="0"/>
              <a:buChar char="•"/>
            </a:pPr>
            <a:r>
              <a:rPr lang="en-ZA" sz="2200" dirty="0" smtClean="0">
                <a:cs typeface="Osaka"/>
              </a:rPr>
              <a:t>The automated </a:t>
            </a:r>
            <a:r>
              <a:rPr lang="en-ZA" sz="2200" dirty="0" err="1">
                <a:cs typeface="Osaka"/>
              </a:rPr>
              <a:t>mSCOA</a:t>
            </a:r>
            <a:r>
              <a:rPr lang="en-ZA" sz="2200" dirty="0">
                <a:cs typeface="Osaka"/>
              </a:rPr>
              <a:t> </a:t>
            </a:r>
            <a:r>
              <a:rPr lang="en-ZA" sz="2200" dirty="0" smtClean="0">
                <a:cs typeface="Osaka"/>
              </a:rPr>
              <a:t>structure </a:t>
            </a:r>
          </a:p>
          <a:p>
            <a:pPr marL="0" lvl="1"/>
            <a:r>
              <a:rPr lang="en-ZA" sz="2200" dirty="0">
                <a:cs typeface="Osaka"/>
              </a:rPr>
              <a:t> </a:t>
            </a:r>
            <a:r>
              <a:rPr lang="en-ZA" sz="2200" dirty="0" smtClean="0">
                <a:cs typeface="Osaka"/>
              </a:rPr>
              <a:t>    maintenance has a sequential </a:t>
            </a:r>
          </a:p>
          <a:p>
            <a:pPr marL="0" lvl="1"/>
            <a:r>
              <a:rPr lang="en-ZA" sz="2200" dirty="0">
                <a:cs typeface="Osaka"/>
              </a:rPr>
              <a:t> </a:t>
            </a:r>
            <a:r>
              <a:rPr lang="en-ZA" sz="2200" dirty="0" smtClean="0">
                <a:cs typeface="Osaka"/>
              </a:rPr>
              <a:t>    3 phase approach</a:t>
            </a:r>
            <a:endParaRPr lang="en-ZA" sz="2200" dirty="0">
              <a:cs typeface="Osaka"/>
            </a:endParaRPr>
          </a:p>
          <a:p>
            <a:endParaRPr lang="en-ZA" sz="2000" b="1" dirty="0" smtClean="0">
              <a:solidFill>
                <a:prstClr val="black"/>
              </a:solidFill>
            </a:endParaRPr>
          </a:p>
          <a:p>
            <a:endParaRPr lang="en-ZA" sz="2000" dirty="0" smtClean="0">
              <a:solidFill>
                <a:prstClr val="black"/>
              </a:solidFill>
            </a:endParaRPr>
          </a:p>
          <a:p>
            <a:endParaRPr lang="en-ZA" sz="2000" dirty="0" smtClean="0">
              <a:solidFill>
                <a:prstClr val="black"/>
              </a:solidFill>
            </a:endParaRPr>
          </a:p>
          <a:p>
            <a:pPr marL="342900" indent="-342900">
              <a:buFont typeface="Arial" panose="020B0604020202020204" pitchFamily="34" charset="0"/>
              <a:buChar char="•"/>
            </a:pPr>
            <a:endParaRPr lang="en-ZA" sz="2000" dirty="0">
              <a:solidFill>
                <a:prstClr val="black"/>
              </a:solidFill>
            </a:endParaRPr>
          </a:p>
          <a:p>
            <a:pPr marL="342900" indent="-342900">
              <a:buFont typeface="Arial" panose="020B0604020202020204" pitchFamily="34" charset="0"/>
              <a:buChar char="•"/>
            </a:pPr>
            <a:endParaRPr lang="en-ZA" sz="2000" dirty="0">
              <a:solidFill>
                <a:prstClr val="black"/>
              </a:solidFill>
            </a:endParaRPr>
          </a:p>
        </p:txBody>
      </p:sp>
      <p:graphicFrame>
        <p:nvGraphicFramePr>
          <p:cNvPr id="12" name="Diagram 11"/>
          <p:cNvGraphicFramePr/>
          <p:nvPr>
            <p:extLst>
              <p:ext uri="{D42A27DB-BD31-4B8C-83A1-F6EECF244321}">
                <p14:modId xmlns:p14="http://schemas.microsoft.com/office/powerpoint/2010/main" val="2315242593"/>
              </p:ext>
            </p:extLst>
          </p:nvPr>
        </p:nvGraphicFramePr>
        <p:xfrm>
          <a:off x="5613022" y="3861048"/>
          <a:ext cx="2642356" cy="20139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2"/>
          </p:nvPr>
        </p:nvSpPr>
        <p:spPr/>
        <p:txBody>
          <a:bodyPr/>
          <a:lstStyle/>
          <a:p>
            <a:pPr>
              <a:defRPr/>
            </a:pPr>
            <a:fld id="{A0B5ECF9-1465-4EF3-B65A-1F1703729436}" type="slidenum">
              <a:rPr lang="en-US" smtClean="0"/>
              <a:pPr>
                <a:defRPr/>
              </a:pPr>
              <a:t>29</a:t>
            </a:fld>
            <a:endParaRPr lang="en-US" sz="1400" b="0" dirty="0">
              <a:solidFill>
                <a:schemeClr val="tx1"/>
              </a:solidFill>
              <a:latin typeface="+mn-lt"/>
            </a:endParaRPr>
          </a:p>
        </p:txBody>
      </p:sp>
    </p:spTree>
    <p:extLst>
      <p:ext uri="{BB962C8B-B14F-4D97-AF65-F5344CB8AC3E}">
        <p14:creationId xmlns:p14="http://schemas.microsoft.com/office/powerpoint/2010/main" val="2375757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sz="2400" b="1" dirty="0"/>
              <a:t>CURRENT FINANCIAL STATISTICS REPORTING </a:t>
            </a:r>
          </a:p>
        </p:txBody>
      </p:sp>
      <p:sp>
        <p:nvSpPr>
          <p:cNvPr id="5" name="Vertical Text Placeholder 4"/>
          <p:cNvSpPr>
            <a:spLocks noGrp="1"/>
          </p:cNvSpPr>
          <p:nvPr>
            <p:ph type="body" orient="vert" idx="1"/>
          </p:nvPr>
        </p:nvSpPr>
        <p:spPr/>
        <p:txBody>
          <a:bodyPr vert="horz"/>
          <a:lstStyle/>
          <a:p>
            <a:pPr marL="0" indent="0">
              <a:buNone/>
            </a:pPr>
            <a:r>
              <a:rPr lang="en-ZA" b="1" dirty="0"/>
              <a:t>Local government</a:t>
            </a:r>
          </a:p>
          <a:p>
            <a:r>
              <a:rPr lang="en-ZA" dirty="0"/>
              <a:t>The National Treasury (NT) is amongst others responsible for ensuring that the local government sector operates within the fiscal policy framework of Government.  To perform this function, municipal budgets, financial performance, i.e. actual revenues and expenditure, financial position, i.e. assets and liabilities and municipal performance on service delivery must be monitored. </a:t>
            </a:r>
            <a:endParaRPr lang="en-ZA" dirty="0" smtClean="0"/>
          </a:p>
          <a:p>
            <a:r>
              <a:rPr lang="en-ZA" dirty="0" smtClean="0"/>
              <a:t>Reforms to date:</a:t>
            </a:r>
          </a:p>
          <a:p>
            <a:pPr lvl="1"/>
            <a:r>
              <a:rPr lang="en-ZA" dirty="0" smtClean="0"/>
              <a:t>MFMA</a:t>
            </a:r>
          </a:p>
          <a:p>
            <a:pPr lvl="1"/>
            <a:r>
              <a:rPr lang="en-ZA" dirty="0" smtClean="0"/>
              <a:t>Local Government Database and Reporting System (LGDRS)</a:t>
            </a:r>
          </a:p>
          <a:p>
            <a:pPr lvl="1"/>
            <a:r>
              <a:rPr lang="en-ZA" dirty="0" smtClean="0"/>
              <a:t>Municipal Budget and Reporting Regulations (MBRR)</a:t>
            </a:r>
          </a:p>
          <a:p>
            <a:pPr lvl="1"/>
            <a:r>
              <a:rPr lang="en-ZA" dirty="0" smtClean="0"/>
              <a:t>Local Government Standards chart of accounts (mSCOA)</a:t>
            </a:r>
            <a:endParaRPr lang="en-ZA" dirty="0"/>
          </a:p>
        </p:txBody>
      </p:sp>
      <p:sp>
        <p:nvSpPr>
          <p:cNvPr id="3" name="Slide Number Placeholder 2"/>
          <p:cNvSpPr>
            <a:spLocks noGrp="1"/>
          </p:cNvSpPr>
          <p:nvPr>
            <p:ph type="sldNum" sz="quarter" idx="12"/>
          </p:nvPr>
        </p:nvSpPr>
        <p:spPr/>
        <p:txBody>
          <a:bodyPr/>
          <a:lstStyle/>
          <a:p>
            <a:pPr>
              <a:defRPr/>
            </a:pPr>
            <a:fld id="{739FA13A-D6C5-4836-84A0-9EBF800D872B}" type="slidenum">
              <a:rPr lang="en-US" smtClean="0">
                <a:solidFill>
                  <a:srgbClr val="808080"/>
                </a:solidFill>
              </a:rPr>
              <a:pPr>
                <a:defRPr/>
              </a:pPr>
              <a:t>3</a:t>
            </a:fld>
            <a:endParaRPr lang="en-US" sz="1400" b="0" dirty="0">
              <a:solidFill>
                <a:srgbClr val="000000"/>
              </a:solidFill>
            </a:endParaRPr>
          </a:p>
        </p:txBody>
      </p:sp>
    </p:spTree>
    <p:extLst>
      <p:ext uri="{BB962C8B-B14F-4D97-AF65-F5344CB8AC3E}">
        <p14:creationId xmlns:p14="http://schemas.microsoft.com/office/powerpoint/2010/main" val="692215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a:xfrm>
            <a:off x="7325441" y="3356139"/>
            <a:ext cx="1689671" cy="376458"/>
          </a:xfrm>
          <a:prstGeom prst="rect">
            <a:avLst/>
          </a:prstGeom>
          <a:solidFill>
            <a:srgbClr val="FEEEE2"/>
          </a:solidFill>
          <a:ln>
            <a:noFill/>
          </a:ln>
          <a:effectLst/>
          <a:scene3d>
            <a:camera prst="orthographicFront">
              <a:rot lat="0" lon="0" rev="0"/>
            </a:camera>
            <a:lightRig rig="threePt" dir="t"/>
          </a:scene3d>
          <a:sp3d z="300000">
            <a:bevelT/>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3792" tIns="20320" rIns="113792" bIns="20320" numCol="1" spcCol="1270" anchor="ctr" anchorCtr="0">
            <a:noAutofit/>
          </a:bodyPr>
          <a:lstStyle/>
          <a:p>
            <a:pPr lvl="0" algn="l" defTabSz="711200">
              <a:lnSpc>
                <a:spcPts val="1920"/>
              </a:lnSpc>
              <a:spcBef>
                <a:spcPct val="0"/>
              </a:spcBef>
              <a:spcAft>
                <a:spcPct val="35000"/>
              </a:spcAft>
            </a:pPr>
            <a:r>
              <a:rPr lang="en-ZA" sz="1600" b="1" kern="1200" cap="none" dirty="0" smtClean="0">
                <a:ln w="11430"/>
              </a:rPr>
              <a:t>Archived ver. 5</a:t>
            </a:r>
            <a:endParaRPr lang="en-ZA" sz="1600" b="1" kern="1200" cap="none" dirty="0">
              <a:ln w="11430"/>
            </a:endParaRPr>
          </a:p>
        </p:txBody>
      </p:sp>
      <p:sp>
        <p:nvSpPr>
          <p:cNvPr id="25" name="Rectangle 24"/>
          <p:cNvSpPr/>
          <p:nvPr/>
        </p:nvSpPr>
        <p:spPr>
          <a:xfrm>
            <a:off x="6849762" y="3517635"/>
            <a:ext cx="1946373" cy="376458"/>
          </a:xfrm>
          <a:prstGeom prst="rect">
            <a:avLst/>
          </a:prstGeom>
          <a:solidFill>
            <a:schemeClr val="accent6">
              <a:lumMod val="20000"/>
              <a:lumOff val="80000"/>
            </a:schemeClr>
          </a:solidFill>
          <a:ln>
            <a:noFill/>
          </a:ln>
          <a:effectLst/>
          <a:scene3d>
            <a:camera prst="orthographicFront"/>
            <a:lightRig rig="threePt" dir="t"/>
          </a:scene3d>
          <a:sp3d>
            <a:bevelT/>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3792" tIns="20320" rIns="113792" bIns="20320" numCol="1" spcCol="1270" anchor="ctr" anchorCtr="0">
            <a:noAutofit/>
          </a:bodyPr>
          <a:lstStyle/>
          <a:p>
            <a:pPr lvl="0" algn="l" defTabSz="711200">
              <a:lnSpc>
                <a:spcPct val="90000"/>
              </a:lnSpc>
              <a:spcBef>
                <a:spcPct val="0"/>
              </a:spcBef>
              <a:spcAft>
                <a:spcPct val="35000"/>
              </a:spcAft>
            </a:pPr>
            <a:r>
              <a:rPr lang="en-ZA" sz="1600" b="1" kern="1200" cap="none" spc="0" dirty="0" smtClean="0">
                <a:ln w="11430"/>
              </a:rPr>
              <a:t>Archived ver. 5.1</a:t>
            </a:r>
            <a:endParaRPr lang="en-ZA" sz="1600" b="1" kern="1200" cap="none" spc="0" dirty="0">
              <a:ln w="11430"/>
            </a:endParaRPr>
          </a:p>
        </p:txBody>
      </p:sp>
      <p:sp>
        <p:nvSpPr>
          <p:cNvPr id="23" name="Rectangle 22"/>
          <p:cNvSpPr/>
          <p:nvPr/>
        </p:nvSpPr>
        <p:spPr>
          <a:xfrm>
            <a:off x="6630785" y="3713137"/>
            <a:ext cx="1946373" cy="376458"/>
          </a:xfrm>
          <a:prstGeom prst="rect">
            <a:avLst/>
          </a:prstGeom>
          <a:solidFill>
            <a:schemeClr val="accent6">
              <a:lumMod val="20000"/>
              <a:lumOff val="80000"/>
            </a:schemeClr>
          </a:solidFill>
          <a:ln>
            <a:noFill/>
          </a:ln>
          <a:effectLst/>
          <a:scene3d>
            <a:camera prst="orthographicFront"/>
            <a:lightRig rig="threePt" dir="t"/>
          </a:scene3d>
          <a:sp3d>
            <a:bevelT/>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3792" tIns="20320" rIns="113792" bIns="20320" numCol="1" spcCol="1270" anchor="ctr" anchorCtr="0">
            <a:noAutofit/>
          </a:bodyPr>
          <a:lstStyle/>
          <a:p>
            <a:pPr lvl="0" algn="l" defTabSz="711200">
              <a:lnSpc>
                <a:spcPct val="90000"/>
              </a:lnSpc>
              <a:spcBef>
                <a:spcPct val="0"/>
              </a:spcBef>
              <a:spcAft>
                <a:spcPct val="35000"/>
              </a:spcAft>
            </a:pPr>
            <a:r>
              <a:rPr lang="en-ZA" sz="1600" b="1" kern="1200" cap="none" spc="0" dirty="0" smtClean="0">
                <a:ln w="11430"/>
              </a:rPr>
              <a:t>Archived ver. 5.2</a:t>
            </a:r>
            <a:endParaRPr lang="en-ZA" sz="1600" b="1" kern="1200" cap="none" spc="0" dirty="0">
              <a:ln w="11430"/>
            </a:endParaRPr>
          </a:p>
        </p:txBody>
      </p:sp>
      <p:sp>
        <p:nvSpPr>
          <p:cNvPr id="35" name="Rectangle 34"/>
          <p:cNvSpPr/>
          <p:nvPr/>
        </p:nvSpPr>
        <p:spPr>
          <a:xfrm>
            <a:off x="6438395" y="3911390"/>
            <a:ext cx="1946373" cy="376458"/>
          </a:xfrm>
          <a:prstGeom prst="rect">
            <a:avLst/>
          </a:prstGeom>
          <a:solidFill>
            <a:schemeClr val="accent6">
              <a:lumMod val="20000"/>
              <a:lumOff val="80000"/>
            </a:schemeClr>
          </a:solidFill>
          <a:ln>
            <a:noFill/>
          </a:ln>
          <a:effectLst/>
          <a:scene3d>
            <a:camera prst="orthographicFront"/>
            <a:lightRig rig="threePt" dir="t"/>
          </a:scene3d>
          <a:sp3d>
            <a:bevelT/>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3792" tIns="20320" rIns="113792" bIns="20320" numCol="1" spcCol="1270" anchor="ctr" anchorCtr="0">
            <a:noAutofit/>
          </a:bodyPr>
          <a:lstStyle/>
          <a:p>
            <a:pPr lvl="0" algn="l" defTabSz="711200">
              <a:lnSpc>
                <a:spcPct val="90000"/>
              </a:lnSpc>
              <a:spcBef>
                <a:spcPct val="0"/>
              </a:spcBef>
              <a:spcAft>
                <a:spcPct val="35000"/>
              </a:spcAft>
            </a:pPr>
            <a:r>
              <a:rPr lang="en-ZA" sz="1600" b="1" kern="1200" cap="none" spc="0" dirty="0" smtClean="0">
                <a:ln w="11430"/>
              </a:rPr>
              <a:t>Archived ver. 5.3</a:t>
            </a:r>
            <a:endParaRPr lang="en-ZA" sz="1600" b="1" kern="1200" cap="none" spc="0" dirty="0">
              <a:ln w="11430"/>
            </a:endParaRPr>
          </a:p>
        </p:txBody>
      </p:sp>
      <p:sp>
        <p:nvSpPr>
          <p:cNvPr id="34" name="Rectangle 33"/>
          <p:cNvSpPr/>
          <p:nvPr/>
        </p:nvSpPr>
        <p:spPr>
          <a:xfrm>
            <a:off x="5684354" y="4124189"/>
            <a:ext cx="2520280" cy="376458"/>
          </a:xfrm>
          <a:prstGeom prst="rect">
            <a:avLst/>
          </a:prstGeom>
          <a:solidFill>
            <a:schemeClr val="accent6">
              <a:lumMod val="40000"/>
              <a:lumOff val="60000"/>
            </a:schemeClr>
          </a:solidFill>
          <a:ln>
            <a:noFill/>
          </a:ln>
          <a:effectLst/>
          <a:scene3d>
            <a:camera prst="orthographicFront"/>
            <a:lightRig rig="threePt" dir="t"/>
          </a:scene3d>
          <a:sp3d>
            <a:bevelT/>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3792" tIns="20320" rIns="113792" bIns="20320" numCol="1" spcCol="1270" anchor="ctr" anchorCtr="0">
            <a:noAutofit/>
          </a:bodyPr>
          <a:lstStyle/>
          <a:p>
            <a:pPr lvl="0" algn="l" defTabSz="711200">
              <a:lnSpc>
                <a:spcPct val="90000"/>
              </a:lnSpc>
              <a:spcBef>
                <a:spcPct val="0"/>
              </a:spcBef>
              <a:spcAft>
                <a:spcPct val="35000"/>
              </a:spcAft>
            </a:pPr>
            <a:r>
              <a:rPr lang="en-ZA" sz="1600" b="1" kern="1200" cap="none" spc="0" dirty="0" smtClean="0">
                <a:ln w="11430"/>
              </a:rPr>
              <a:t>Archived ver. 5.4 take 1</a:t>
            </a:r>
            <a:endParaRPr lang="en-ZA" sz="1600" b="1" kern="1200" cap="none" spc="0" dirty="0">
              <a:ln w="11430"/>
            </a:endParaRPr>
          </a:p>
        </p:txBody>
      </p:sp>
      <p:sp>
        <p:nvSpPr>
          <p:cNvPr id="33" name="Rectangle 32"/>
          <p:cNvSpPr/>
          <p:nvPr/>
        </p:nvSpPr>
        <p:spPr>
          <a:xfrm>
            <a:off x="5521646" y="4341313"/>
            <a:ext cx="2520280" cy="376458"/>
          </a:xfrm>
          <a:prstGeom prst="rect">
            <a:avLst/>
          </a:prstGeom>
          <a:solidFill>
            <a:schemeClr val="accent6">
              <a:lumMod val="40000"/>
              <a:lumOff val="60000"/>
            </a:schemeClr>
          </a:solidFill>
          <a:ln>
            <a:noFill/>
          </a:ln>
          <a:effectLst/>
          <a:scene3d>
            <a:camera prst="orthographicFront"/>
            <a:lightRig rig="threePt" dir="t"/>
          </a:scene3d>
          <a:sp3d>
            <a:bevelT/>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3792" tIns="20320" rIns="113792" bIns="20320" numCol="1" spcCol="1270" anchor="ctr" anchorCtr="0">
            <a:noAutofit/>
          </a:bodyPr>
          <a:lstStyle/>
          <a:p>
            <a:pPr lvl="0" algn="l" defTabSz="711200">
              <a:lnSpc>
                <a:spcPct val="90000"/>
              </a:lnSpc>
              <a:spcBef>
                <a:spcPct val="0"/>
              </a:spcBef>
              <a:spcAft>
                <a:spcPct val="35000"/>
              </a:spcAft>
            </a:pPr>
            <a:r>
              <a:rPr lang="en-ZA" sz="1600" b="1" kern="1200" cap="none" spc="0" dirty="0" smtClean="0">
                <a:ln w="11430"/>
              </a:rPr>
              <a:t>Archived ver. 5.4 take 2</a:t>
            </a:r>
            <a:endParaRPr lang="en-ZA" sz="1600" b="1" kern="1200" cap="none" spc="0" dirty="0">
              <a:ln w="11430"/>
            </a:endParaRPr>
          </a:p>
        </p:txBody>
      </p:sp>
      <p:sp>
        <p:nvSpPr>
          <p:cNvPr id="89" name="Rectangle 88"/>
          <p:cNvSpPr/>
          <p:nvPr/>
        </p:nvSpPr>
        <p:spPr>
          <a:xfrm>
            <a:off x="5302669" y="4535210"/>
            <a:ext cx="2520280" cy="376458"/>
          </a:xfrm>
          <a:prstGeom prst="rect">
            <a:avLst/>
          </a:prstGeom>
          <a:solidFill>
            <a:schemeClr val="accent6">
              <a:lumMod val="40000"/>
              <a:lumOff val="60000"/>
            </a:schemeClr>
          </a:solidFill>
          <a:ln>
            <a:noFill/>
          </a:ln>
          <a:effectLst/>
          <a:scene3d>
            <a:camera prst="orthographicFront"/>
            <a:lightRig rig="threePt" dir="t"/>
          </a:scene3d>
          <a:sp3d>
            <a:bevelT/>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3792" tIns="20320" rIns="113792" bIns="20320" numCol="1" spcCol="1270" anchor="ctr" anchorCtr="0">
            <a:noAutofit/>
          </a:bodyPr>
          <a:lstStyle/>
          <a:p>
            <a:pPr lvl="0" algn="l" defTabSz="711200">
              <a:lnSpc>
                <a:spcPct val="90000"/>
              </a:lnSpc>
              <a:spcBef>
                <a:spcPct val="0"/>
              </a:spcBef>
              <a:spcAft>
                <a:spcPct val="35000"/>
              </a:spcAft>
            </a:pPr>
            <a:r>
              <a:rPr lang="en-ZA" sz="1600" b="1" kern="1200" cap="none" spc="0" dirty="0" smtClean="0">
                <a:ln w="11430"/>
              </a:rPr>
              <a:t>Archived ver. 5.4 take 3</a:t>
            </a:r>
            <a:endParaRPr lang="en-ZA" sz="1600" b="1" kern="1200" cap="none" spc="0" dirty="0">
              <a:ln w="11430"/>
            </a:endParaRPr>
          </a:p>
        </p:txBody>
      </p:sp>
      <p:sp>
        <p:nvSpPr>
          <p:cNvPr id="29" name="Rectangle 28"/>
          <p:cNvSpPr/>
          <p:nvPr/>
        </p:nvSpPr>
        <p:spPr>
          <a:xfrm>
            <a:off x="5083692" y="4750141"/>
            <a:ext cx="2520280" cy="376458"/>
          </a:xfrm>
          <a:prstGeom prst="rect">
            <a:avLst/>
          </a:prstGeom>
          <a:solidFill>
            <a:schemeClr val="accent6">
              <a:lumMod val="40000"/>
              <a:lumOff val="60000"/>
            </a:schemeClr>
          </a:solidFill>
          <a:ln>
            <a:noFill/>
          </a:ln>
          <a:effectLst/>
          <a:scene3d>
            <a:camera prst="orthographicFront"/>
            <a:lightRig rig="threePt" dir="t"/>
          </a:scene3d>
          <a:sp3d>
            <a:bevelT/>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3792" tIns="20320" rIns="113792" bIns="20320" numCol="1" spcCol="1270" anchor="ctr" anchorCtr="0">
            <a:noAutofit/>
          </a:bodyPr>
          <a:lstStyle/>
          <a:p>
            <a:pPr lvl="0" algn="l" defTabSz="711200">
              <a:lnSpc>
                <a:spcPct val="90000"/>
              </a:lnSpc>
              <a:spcBef>
                <a:spcPct val="0"/>
              </a:spcBef>
              <a:spcAft>
                <a:spcPct val="35000"/>
              </a:spcAft>
            </a:pPr>
            <a:r>
              <a:rPr lang="en-ZA" sz="1600" b="1" kern="1200" cap="none" spc="0" dirty="0" smtClean="0">
                <a:ln w="11430"/>
              </a:rPr>
              <a:t>Archived ver. 5.4 take 4</a:t>
            </a:r>
            <a:endParaRPr lang="en-ZA" sz="1600" b="1" kern="1200" cap="none" spc="0" dirty="0">
              <a:ln w="11430"/>
            </a:endParaRPr>
          </a:p>
        </p:txBody>
      </p:sp>
      <p:sp>
        <p:nvSpPr>
          <p:cNvPr id="2" name="Title 1"/>
          <p:cNvSpPr>
            <a:spLocks noGrp="1"/>
          </p:cNvSpPr>
          <p:nvPr>
            <p:ph type="title"/>
          </p:nvPr>
        </p:nvSpPr>
        <p:spPr>
          <a:xfrm>
            <a:off x="152400" y="76200"/>
            <a:ext cx="8884096" cy="838200"/>
          </a:xfr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algn="ctr"/>
            <a:r>
              <a:rPr lang="en-US" sz="2800" dirty="0" err="1" smtClean="0"/>
              <a:t>mSCOA</a:t>
            </a:r>
            <a:r>
              <a:rPr lang="en-US" sz="2800" dirty="0" smtClean="0"/>
              <a:t> Structure Maintenance </a:t>
            </a:r>
            <a:endParaRPr lang="en-US" sz="2800" dirty="0"/>
          </a:p>
        </p:txBody>
      </p:sp>
      <p:graphicFrame>
        <p:nvGraphicFramePr>
          <p:cNvPr id="12" name="Diagram 11"/>
          <p:cNvGraphicFramePr/>
          <p:nvPr>
            <p:extLst>
              <p:ext uri="{D42A27DB-BD31-4B8C-83A1-F6EECF244321}">
                <p14:modId xmlns:p14="http://schemas.microsoft.com/office/powerpoint/2010/main" val="1799249752"/>
              </p:ext>
            </p:extLst>
          </p:nvPr>
        </p:nvGraphicFramePr>
        <p:xfrm>
          <a:off x="611560" y="1476081"/>
          <a:ext cx="4735712" cy="3744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101" name="Curved Up Arrow 4100"/>
          <p:cNvSpPr/>
          <p:nvPr/>
        </p:nvSpPr>
        <p:spPr bwMode="auto">
          <a:xfrm rot="21163153">
            <a:off x="4274428" y="5138427"/>
            <a:ext cx="1971031" cy="624593"/>
          </a:xfrm>
          <a:prstGeom prst="curvedUpArrow">
            <a:avLst>
              <a:gd name="adj1" fmla="val 40267"/>
              <a:gd name="adj2" fmla="val 68402"/>
              <a:gd name="adj3" fmla="val 46661"/>
            </a:avLst>
          </a:prstGeom>
          <a:solidFill>
            <a:schemeClr val="accent6"/>
          </a:solidFill>
          <a:ln w="9525" cap="flat" cmpd="sng" algn="ctr">
            <a:solidFill>
              <a:schemeClr val="tx1">
                <a:lumMod val="95000"/>
                <a:lumOff val="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Arial" charset="0"/>
              <a:ea typeface="ＭＳ Ｐゴシック" pitchFamily="1" charset="-128"/>
            </a:endParaRPr>
          </a:p>
        </p:txBody>
      </p:sp>
      <p:sp>
        <p:nvSpPr>
          <p:cNvPr id="4" name="Slide Number Placeholder 3"/>
          <p:cNvSpPr>
            <a:spLocks noGrp="1"/>
          </p:cNvSpPr>
          <p:nvPr>
            <p:ph type="sldNum" sz="quarter" idx="12"/>
          </p:nvPr>
        </p:nvSpPr>
        <p:spPr/>
        <p:txBody>
          <a:bodyPr/>
          <a:lstStyle/>
          <a:p>
            <a:pPr>
              <a:defRPr/>
            </a:pPr>
            <a:fld id="{A0B5ECF9-1465-4EF3-B65A-1F1703729436}" type="slidenum">
              <a:rPr lang="en-US" smtClean="0"/>
              <a:pPr>
                <a:defRPr/>
              </a:pPr>
              <a:t>30</a:t>
            </a:fld>
            <a:endParaRPr lang="en-US" sz="1400" b="0" dirty="0">
              <a:solidFill>
                <a:schemeClr val="tx1"/>
              </a:solidFill>
              <a:latin typeface="+mn-lt"/>
            </a:endParaRPr>
          </a:p>
        </p:txBody>
      </p:sp>
    </p:spTree>
    <p:extLst>
      <p:ext uri="{BB962C8B-B14F-4D97-AF65-F5344CB8AC3E}">
        <p14:creationId xmlns:p14="http://schemas.microsoft.com/office/powerpoint/2010/main" val="157753977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467544" y="3140968"/>
            <a:ext cx="8352928" cy="1296144"/>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 charset="-128"/>
            </a:endParaRPr>
          </a:p>
        </p:txBody>
      </p:sp>
      <p:sp>
        <p:nvSpPr>
          <p:cNvPr id="2" name="Title 1"/>
          <p:cNvSpPr>
            <a:spLocks noGrp="1"/>
          </p:cNvSpPr>
          <p:nvPr>
            <p:ph type="title"/>
          </p:nvPr>
        </p:nvSpPr>
        <p:spPr/>
        <p:txBody>
          <a:bodyPr/>
          <a:lstStyle/>
          <a:p>
            <a:r>
              <a:rPr lang="en-US" dirty="0" smtClean="0"/>
              <a:t>The way forward</a:t>
            </a:r>
            <a:endParaRPr lang="en-US" dirty="0"/>
          </a:p>
        </p:txBody>
      </p:sp>
      <p:sp>
        <p:nvSpPr>
          <p:cNvPr id="4" name="Vertical Text Placeholder 3"/>
          <p:cNvSpPr>
            <a:spLocks noGrp="1"/>
          </p:cNvSpPr>
          <p:nvPr>
            <p:ph type="body" orient="vert" idx="1"/>
          </p:nvPr>
        </p:nvSpPr>
        <p:spPr>
          <a:ln>
            <a:solidFill>
              <a:srgbClr val="C00000"/>
            </a:solidFill>
          </a:ln>
        </p:spPr>
        <p:txBody>
          <a:bodyPr vert="horz"/>
          <a:lstStyle/>
          <a:p>
            <a:r>
              <a:rPr lang="en-US" b="1" dirty="0" smtClean="0"/>
              <a:t>Register</a:t>
            </a:r>
            <a:r>
              <a:rPr lang="en-US" dirty="0" smtClean="0"/>
              <a:t> to use the LG upload portal</a:t>
            </a:r>
          </a:p>
          <a:p>
            <a:r>
              <a:rPr lang="en-US" b="1" dirty="0" smtClean="0"/>
              <a:t>Ensure</a:t>
            </a:r>
            <a:r>
              <a:rPr lang="en-US" dirty="0" smtClean="0"/>
              <a:t> all contact detail on the LGDRS is up to date</a:t>
            </a:r>
          </a:p>
          <a:p>
            <a:r>
              <a:rPr lang="en-US" b="1" dirty="0" smtClean="0"/>
              <a:t>Start</a:t>
            </a:r>
            <a:r>
              <a:rPr lang="en-US" dirty="0" smtClean="0"/>
              <a:t> using the LG upload portal for:</a:t>
            </a:r>
          </a:p>
          <a:p>
            <a:pPr lvl="1"/>
            <a:r>
              <a:rPr lang="en-US" dirty="0" smtClean="0"/>
              <a:t>Submission of documents</a:t>
            </a:r>
          </a:p>
          <a:p>
            <a:pPr lvl="1"/>
            <a:r>
              <a:rPr lang="en-US" dirty="0" smtClean="0"/>
              <a:t>Submission of financial batch files</a:t>
            </a:r>
          </a:p>
          <a:p>
            <a:r>
              <a:rPr lang="en-US" b="1" dirty="0" smtClean="0"/>
              <a:t>Note</a:t>
            </a:r>
            <a:r>
              <a:rPr lang="en-US" dirty="0" smtClean="0"/>
              <a:t> that until NT decides that the </a:t>
            </a:r>
            <a:r>
              <a:rPr lang="en-US" dirty="0" err="1" smtClean="0"/>
              <a:t>mSCOA</a:t>
            </a:r>
            <a:r>
              <a:rPr lang="en-US" dirty="0" smtClean="0"/>
              <a:t> batch submissions are of a good enough quality for publication purposes and that we have FULL coverage from all municipalities, you MUST continue to report also in the old prescribed return forms as well.</a:t>
            </a:r>
          </a:p>
          <a:p>
            <a:r>
              <a:rPr lang="en-US" b="1" dirty="0" smtClean="0"/>
              <a:t>REMEMBER</a:t>
            </a:r>
            <a:r>
              <a:rPr lang="en-US" dirty="0" smtClean="0"/>
              <a:t> that the MBRR reporting requirements for the different schedules is still required.</a:t>
            </a:r>
          </a:p>
          <a:p>
            <a:r>
              <a:rPr lang="en-US" b="1" dirty="0" smtClean="0"/>
              <a:t>Ensure</a:t>
            </a:r>
            <a:r>
              <a:rPr lang="en-US" dirty="0" smtClean="0"/>
              <a:t> that reporting on a financial year is concluded in the same version.</a:t>
            </a:r>
          </a:p>
          <a:p>
            <a:endParaRPr lang="en-US" dirty="0" smtClean="0"/>
          </a:p>
          <a:p>
            <a:endParaRPr lang="en-US" dirty="0"/>
          </a:p>
        </p:txBody>
      </p:sp>
      <p:sp>
        <p:nvSpPr>
          <p:cNvPr id="5" name="Slide Number Placeholder 4"/>
          <p:cNvSpPr>
            <a:spLocks noGrp="1"/>
          </p:cNvSpPr>
          <p:nvPr>
            <p:ph type="sldNum" sz="quarter" idx="12"/>
          </p:nvPr>
        </p:nvSpPr>
        <p:spPr/>
        <p:txBody>
          <a:bodyPr/>
          <a:lstStyle/>
          <a:p>
            <a:pPr>
              <a:defRPr/>
            </a:pPr>
            <a:fld id="{A0B5ECF9-1465-4EF3-B65A-1F1703729436}" type="slidenum">
              <a:rPr lang="en-US" smtClean="0">
                <a:solidFill>
                  <a:schemeClr val="accent2">
                    <a:lumMod val="60000"/>
                    <a:lumOff val="40000"/>
                  </a:schemeClr>
                </a:solidFill>
              </a:rPr>
              <a:pPr>
                <a:defRPr/>
              </a:pPr>
              <a:t>31</a:t>
            </a:fld>
            <a:endParaRPr lang="en-US" sz="1400" b="0" dirty="0">
              <a:solidFill>
                <a:schemeClr val="accent2">
                  <a:lumMod val="60000"/>
                  <a:lumOff val="40000"/>
                </a:schemeClr>
              </a:solidFill>
              <a:latin typeface="+mn-lt"/>
            </a:endParaRPr>
          </a:p>
        </p:txBody>
      </p:sp>
    </p:spTree>
    <p:extLst>
      <p:ext uri="{BB962C8B-B14F-4D97-AF65-F5344CB8AC3E}">
        <p14:creationId xmlns:p14="http://schemas.microsoft.com/office/powerpoint/2010/main" val="1113431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Effect transition="in" filter="fade">
                                      <p:cBhvr>
                                        <p:cTn id="49" dur="1000"/>
                                        <p:tgtEl>
                                          <p:spTgt spid="4">
                                            <p:txEl>
                                              <p:pRg st="6" end="6"/>
                                            </p:txEl>
                                          </p:spTgt>
                                        </p:tgtEl>
                                      </p:cBhvr>
                                    </p:animEffect>
                                    <p:anim calcmode="lin" valueType="num">
                                      <p:cBhvr>
                                        <p:cTn id="5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
                                            <p:txEl>
                                              <p:pRg st="7" end="7"/>
                                            </p:txEl>
                                          </p:spTgt>
                                        </p:tgtEl>
                                        <p:attrNameLst>
                                          <p:attrName>style.visibility</p:attrName>
                                        </p:attrNameLst>
                                      </p:cBhvr>
                                      <p:to>
                                        <p:strVal val="visible"/>
                                      </p:to>
                                    </p:set>
                                    <p:animEffect transition="in" filter="fade">
                                      <p:cBhvr>
                                        <p:cTn id="56" dur="1000"/>
                                        <p:tgtEl>
                                          <p:spTgt spid="4">
                                            <p:txEl>
                                              <p:pRg st="7" end="7"/>
                                            </p:txEl>
                                          </p:spTgt>
                                        </p:tgtEl>
                                      </p:cBhvr>
                                    </p:animEffect>
                                    <p:anim calcmode="lin" valueType="num">
                                      <p:cBhvr>
                                        <p:cTn id="57"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1" descr="Powerpoint Presentation3"/>
          <p:cNvPicPr>
            <a:picLocks noChangeAspect="1" noChangeArrowheads="1"/>
          </p:cNvPicPr>
          <p:nvPr/>
        </p:nvPicPr>
        <p:blipFill>
          <a:blip r:embed="rId3" cstate="print"/>
          <a:srcRect/>
          <a:stretch>
            <a:fillRect/>
          </a:stretch>
        </p:blipFill>
        <p:spPr bwMode="auto">
          <a:xfrm>
            <a:off x="0" y="0"/>
            <a:ext cx="9177338" cy="6891338"/>
          </a:xfrm>
          <a:prstGeom prst="rect">
            <a:avLst/>
          </a:prstGeom>
          <a:noFill/>
          <a:ln w="9525">
            <a:noFill/>
            <a:miter lim="800000"/>
            <a:headEnd/>
            <a:tailEnd/>
          </a:ln>
        </p:spPr>
      </p:pic>
      <p:sp>
        <p:nvSpPr>
          <p:cNvPr id="13315" name="Rectangle 12"/>
          <p:cNvSpPr>
            <a:spLocks noGrp="1" noChangeArrowheads="1"/>
          </p:cNvSpPr>
          <p:nvPr>
            <p:ph type="ctrTitle"/>
          </p:nvPr>
        </p:nvSpPr>
        <p:spPr bwMode="white">
          <a:xfrm>
            <a:off x="107504" y="1772816"/>
            <a:ext cx="8366571" cy="1944216"/>
          </a:xfrm>
          <a:noFill/>
        </p:spPr>
        <p:txBody>
          <a:bodyPr/>
          <a:lstStyle/>
          <a:p>
            <a:pPr algn="ctr" eaLnBrk="1" hangingPunct="1"/>
            <a:r>
              <a:rPr lang="en-US" sz="5400" b="1" dirty="0" smtClean="0"/>
              <a:t>THANK YOU </a:t>
            </a:r>
            <a:endParaRPr lang="en-US" sz="5400" i="1" dirty="0" smtClean="0"/>
          </a:p>
        </p:txBody>
      </p:sp>
      <p:sp>
        <p:nvSpPr>
          <p:cNvPr id="2" name="Slide Number Placeholder 1"/>
          <p:cNvSpPr>
            <a:spLocks noGrp="1"/>
          </p:cNvSpPr>
          <p:nvPr>
            <p:ph type="sldNum" sz="quarter" idx="12"/>
          </p:nvPr>
        </p:nvSpPr>
        <p:spPr/>
        <p:txBody>
          <a:bodyPr/>
          <a:lstStyle/>
          <a:p>
            <a:pPr>
              <a:defRPr/>
            </a:pPr>
            <a:endParaRPr lang="en-US" dirty="0"/>
          </a:p>
        </p:txBody>
      </p:sp>
    </p:spTree>
    <p:extLst>
      <p:ext uri="{BB962C8B-B14F-4D97-AF65-F5344CB8AC3E}">
        <p14:creationId xmlns:p14="http://schemas.microsoft.com/office/powerpoint/2010/main" val="22779252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sz="2400" b="1" dirty="0"/>
              <a:t>CURRENT FINANCIAL STATISTICS REPORTING </a:t>
            </a:r>
          </a:p>
        </p:txBody>
      </p:sp>
      <p:sp>
        <p:nvSpPr>
          <p:cNvPr id="5" name="Vertical Text Placeholder 4"/>
          <p:cNvSpPr>
            <a:spLocks noGrp="1"/>
          </p:cNvSpPr>
          <p:nvPr>
            <p:ph type="body" orient="vert" idx="1"/>
          </p:nvPr>
        </p:nvSpPr>
        <p:spPr>
          <a:xfrm>
            <a:off x="152400" y="1295400"/>
            <a:ext cx="8763000" cy="5373960"/>
          </a:xfrm>
        </p:spPr>
        <p:txBody>
          <a:bodyPr vert="horz"/>
          <a:lstStyle/>
          <a:p>
            <a:pPr marL="0" indent="0">
              <a:buNone/>
            </a:pPr>
            <a:r>
              <a:rPr lang="en-ZA" dirty="0" smtClean="0"/>
              <a:t>LGDRS is used by</a:t>
            </a:r>
          </a:p>
          <a:p>
            <a:pPr marL="0" indent="0">
              <a:buNone/>
            </a:pPr>
            <a:r>
              <a:rPr lang="en-ZA" dirty="0"/>
              <a:t>	</a:t>
            </a:r>
            <a:r>
              <a:rPr lang="en-ZA" dirty="0" smtClean="0"/>
              <a:t>NT:LGBA for the financial oversight of all municipalities</a:t>
            </a:r>
          </a:p>
          <a:p>
            <a:pPr marL="0" indent="0">
              <a:buNone/>
            </a:pPr>
            <a:r>
              <a:rPr lang="en-ZA" dirty="0"/>
              <a:t>	</a:t>
            </a:r>
            <a:r>
              <a:rPr lang="en-ZA" dirty="0" smtClean="0"/>
              <a:t>PTs: for the financial oversight of provincial delegated municipalities</a:t>
            </a:r>
          </a:p>
          <a:p>
            <a:pPr marL="0" indent="0">
              <a:buNone/>
            </a:pPr>
            <a:r>
              <a:rPr lang="en-ZA" dirty="0"/>
              <a:t>	</a:t>
            </a:r>
            <a:r>
              <a:rPr lang="en-ZA" dirty="0" smtClean="0"/>
              <a:t>External stakeholders: StatsSA, SARB, DPME, DoCG, SALGA, 	MISA and SARS</a:t>
            </a:r>
          </a:p>
          <a:p>
            <a:pPr marL="0" indent="0">
              <a:buNone/>
            </a:pPr>
            <a:r>
              <a:rPr lang="en-ZA" dirty="0"/>
              <a:t>	</a:t>
            </a:r>
            <a:r>
              <a:rPr lang="en-ZA" dirty="0" smtClean="0"/>
              <a:t>Universities and researchers</a:t>
            </a:r>
          </a:p>
          <a:p>
            <a:pPr marL="0" indent="0">
              <a:buNone/>
            </a:pPr>
            <a:r>
              <a:rPr lang="en-ZA" dirty="0"/>
              <a:t>	</a:t>
            </a:r>
            <a:r>
              <a:rPr lang="en-ZA" dirty="0" smtClean="0"/>
              <a:t>Other sectoral departments</a:t>
            </a:r>
          </a:p>
          <a:p>
            <a:pPr marL="0" indent="0">
              <a:buNone/>
            </a:pPr>
            <a:endParaRPr lang="en-ZA" dirty="0"/>
          </a:p>
          <a:p>
            <a:pPr marL="0" indent="0">
              <a:buNone/>
            </a:pPr>
            <a:r>
              <a:rPr lang="en-ZA" dirty="0" smtClean="0"/>
              <a:t>It is fully mobile and accessible through secure internet.</a:t>
            </a:r>
          </a:p>
          <a:p>
            <a:pPr marL="0" indent="0">
              <a:buNone/>
            </a:pPr>
            <a:r>
              <a:rPr lang="en-ZA" dirty="0" smtClean="0"/>
              <a:t>Security profiles restrict access to all data.</a:t>
            </a:r>
          </a:p>
          <a:p>
            <a:pPr marL="0" indent="0">
              <a:buNone/>
            </a:pPr>
            <a:endParaRPr lang="en-ZA" dirty="0"/>
          </a:p>
          <a:p>
            <a:pPr marL="0" indent="0">
              <a:buNone/>
            </a:pPr>
            <a:r>
              <a:rPr lang="en-ZA" dirty="0" smtClean="0"/>
              <a:t>Portals developed:</a:t>
            </a:r>
          </a:p>
          <a:p>
            <a:pPr marL="0" indent="0">
              <a:buNone/>
            </a:pPr>
            <a:r>
              <a:rPr lang="en-ZA" dirty="0" smtClean="0"/>
              <a:t>BI portal based on publications</a:t>
            </a:r>
          </a:p>
          <a:p>
            <a:pPr marL="0" indent="0">
              <a:buNone/>
            </a:pPr>
            <a:r>
              <a:rPr lang="en-ZA" dirty="0" smtClean="0"/>
              <a:t>API portal with lowest level published data accessible</a:t>
            </a:r>
          </a:p>
          <a:p>
            <a:pPr marL="0" indent="0">
              <a:buNone/>
            </a:pPr>
            <a:r>
              <a:rPr lang="en-ZA" dirty="0" smtClean="0"/>
              <a:t>Citizen portal – educational and based on municipality (launch in August)</a:t>
            </a:r>
            <a:endParaRPr lang="en-ZA" dirty="0"/>
          </a:p>
        </p:txBody>
      </p:sp>
      <p:sp>
        <p:nvSpPr>
          <p:cNvPr id="3" name="Slide Number Placeholder 2"/>
          <p:cNvSpPr>
            <a:spLocks noGrp="1"/>
          </p:cNvSpPr>
          <p:nvPr>
            <p:ph type="sldNum" sz="quarter" idx="12"/>
          </p:nvPr>
        </p:nvSpPr>
        <p:spPr/>
        <p:txBody>
          <a:bodyPr/>
          <a:lstStyle/>
          <a:p>
            <a:pPr>
              <a:defRPr/>
            </a:pPr>
            <a:fld id="{739FA13A-D6C5-4836-84A0-9EBF800D872B}" type="slidenum">
              <a:rPr lang="en-US" smtClean="0">
                <a:solidFill>
                  <a:srgbClr val="808080"/>
                </a:solidFill>
              </a:rPr>
              <a:pPr>
                <a:defRPr/>
              </a:pPr>
              <a:t>4</a:t>
            </a:fld>
            <a:endParaRPr lang="en-US" sz="1400" b="0" dirty="0">
              <a:solidFill>
                <a:srgbClr val="000000"/>
              </a:solidFill>
            </a:endParaRPr>
          </a:p>
        </p:txBody>
      </p:sp>
    </p:spTree>
    <p:extLst>
      <p:ext uri="{BB962C8B-B14F-4D97-AF65-F5344CB8AC3E}">
        <p14:creationId xmlns:p14="http://schemas.microsoft.com/office/powerpoint/2010/main" val="24071090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sz="2400" b="1" dirty="0"/>
              <a:t>CURRENT FINANCIAL STATISTICS REPORTING </a:t>
            </a:r>
          </a:p>
        </p:txBody>
      </p:sp>
      <p:sp>
        <p:nvSpPr>
          <p:cNvPr id="5" name="Vertical Text Placeholder 4"/>
          <p:cNvSpPr>
            <a:spLocks noGrp="1"/>
          </p:cNvSpPr>
          <p:nvPr>
            <p:ph type="body" orient="vert" idx="1"/>
          </p:nvPr>
        </p:nvSpPr>
        <p:spPr>
          <a:xfrm>
            <a:off x="152400" y="1052736"/>
            <a:ext cx="8763000" cy="5112568"/>
          </a:xfrm>
        </p:spPr>
        <p:txBody>
          <a:bodyPr vert="horz"/>
          <a:lstStyle/>
          <a:p>
            <a:r>
              <a:rPr lang="en-US" dirty="0"/>
              <a:t>Reports available to users can be broadly divided into four groups:</a:t>
            </a:r>
            <a:endParaRPr lang="en-ZA" dirty="0"/>
          </a:p>
          <a:p>
            <a:pPr lvl="1"/>
            <a:r>
              <a:rPr lang="en-US" dirty="0"/>
              <a:t>Reports on the administrative processes;</a:t>
            </a:r>
            <a:endParaRPr lang="en-ZA" dirty="0"/>
          </a:p>
          <a:p>
            <a:pPr lvl="1"/>
            <a:r>
              <a:rPr lang="en-US" dirty="0"/>
              <a:t>Reports on information submitted per municipality;</a:t>
            </a:r>
            <a:endParaRPr lang="en-ZA" dirty="0"/>
          </a:p>
          <a:p>
            <a:pPr lvl="1"/>
            <a:r>
              <a:rPr lang="en-US" dirty="0"/>
              <a:t>Analysis of financial information; and</a:t>
            </a:r>
            <a:endParaRPr lang="en-ZA" dirty="0"/>
          </a:p>
          <a:p>
            <a:pPr lvl="1"/>
            <a:r>
              <a:rPr lang="en-US" dirty="0"/>
              <a:t>Publication reports</a:t>
            </a:r>
            <a:endParaRPr lang="en-ZA" dirty="0"/>
          </a:p>
          <a:p>
            <a:pPr marL="0" indent="0">
              <a:buNone/>
            </a:pPr>
            <a:endParaRPr lang="en-ZA" dirty="0" smtClean="0"/>
          </a:p>
          <a:p>
            <a:pPr marL="0" indent="0">
              <a:buNone/>
            </a:pPr>
            <a:r>
              <a:rPr lang="en-ZA" dirty="0"/>
              <a:t>For each municipality the database stores information </a:t>
            </a:r>
            <a:r>
              <a:rPr lang="en-ZA" dirty="0" smtClean="0"/>
              <a:t>on:</a:t>
            </a:r>
          </a:p>
          <a:p>
            <a:pPr marL="0" indent="0">
              <a:buNone/>
            </a:pPr>
            <a:endParaRPr lang="en-ZA" dirty="0" smtClean="0"/>
          </a:p>
          <a:p>
            <a:pPr marL="400050" lvl="1" indent="0">
              <a:buNone/>
            </a:pPr>
            <a:r>
              <a:rPr lang="en-ZA" sz="1800" dirty="0" smtClean="0"/>
              <a:t>Tabled, adopted </a:t>
            </a:r>
            <a:r>
              <a:rPr lang="en-ZA" sz="1800" dirty="0"/>
              <a:t>and adjusted </a:t>
            </a:r>
            <a:r>
              <a:rPr lang="en-ZA" sz="1800" dirty="0" smtClean="0"/>
              <a:t>budgets;	</a:t>
            </a:r>
            <a:r>
              <a:rPr lang="en-ZA" sz="1800" dirty="0"/>
              <a:t>Conditional grant expenditure; </a:t>
            </a:r>
          </a:p>
          <a:p>
            <a:pPr marL="400050" lvl="1" indent="0">
              <a:buNone/>
            </a:pPr>
            <a:r>
              <a:rPr lang="en-ZA" sz="1800" dirty="0" smtClean="0"/>
              <a:t>Monthly financial performance;		Capital </a:t>
            </a:r>
            <a:r>
              <a:rPr lang="en-ZA" sz="1800" dirty="0"/>
              <a:t>acquisition; </a:t>
            </a:r>
          </a:p>
          <a:p>
            <a:pPr marL="400050" lvl="1" indent="0">
              <a:buNone/>
            </a:pPr>
            <a:r>
              <a:rPr lang="en-ZA" sz="1800" dirty="0" smtClean="0"/>
              <a:t>Cash flow; 				</a:t>
            </a:r>
            <a:r>
              <a:rPr lang="en-ZA" sz="1800" dirty="0"/>
              <a:t>Balance sheet </a:t>
            </a:r>
            <a:r>
              <a:rPr lang="en-ZA" sz="1800" dirty="0" smtClean="0"/>
              <a:t>information;	</a:t>
            </a:r>
          </a:p>
          <a:p>
            <a:pPr marL="400050" lvl="1" indent="0">
              <a:buNone/>
            </a:pPr>
            <a:r>
              <a:rPr lang="en-ZA" sz="1800" dirty="0" smtClean="0"/>
              <a:t>Creditor </a:t>
            </a:r>
            <a:r>
              <a:rPr lang="en-ZA" sz="1800" dirty="0"/>
              <a:t>age analysis</a:t>
            </a:r>
            <a:r>
              <a:rPr lang="en-ZA" sz="1800" dirty="0" smtClean="0"/>
              <a:t>;			Debtor </a:t>
            </a:r>
            <a:r>
              <a:rPr lang="en-ZA" sz="1800" dirty="0"/>
              <a:t>age </a:t>
            </a:r>
            <a:r>
              <a:rPr lang="en-ZA" sz="1800" dirty="0" smtClean="0"/>
              <a:t>analysis;</a:t>
            </a:r>
            <a:endParaRPr lang="en-ZA" sz="1800" dirty="0"/>
          </a:p>
          <a:p>
            <a:pPr marL="400050" lvl="1" indent="0">
              <a:buNone/>
            </a:pPr>
            <a:r>
              <a:rPr lang="en-ZA" sz="1800" dirty="0" smtClean="0"/>
              <a:t>Asset management;			Borrowing </a:t>
            </a:r>
            <a:r>
              <a:rPr lang="en-ZA" sz="1800" dirty="0"/>
              <a:t>and investment </a:t>
            </a:r>
            <a:r>
              <a:rPr lang="en-ZA" sz="1800" dirty="0" smtClean="0"/>
              <a:t>instruments;</a:t>
            </a:r>
          </a:p>
          <a:p>
            <a:pPr marL="400050" lvl="1" indent="0">
              <a:buNone/>
            </a:pPr>
            <a:r>
              <a:rPr lang="en-ZA" sz="1800" dirty="0" smtClean="0"/>
              <a:t>Expenditure </a:t>
            </a:r>
            <a:r>
              <a:rPr lang="en-ZA" sz="1800" dirty="0"/>
              <a:t>on repairs and maintenance and </a:t>
            </a:r>
            <a:endParaRPr lang="en-ZA" sz="1800" dirty="0" smtClean="0"/>
          </a:p>
          <a:p>
            <a:pPr marL="400050" lvl="1" indent="0">
              <a:buNone/>
            </a:pPr>
            <a:r>
              <a:rPr lang="en-ZA" sz="1800" dirty="0" smtClean="0"/>
              <a:t>audited </a:t>
            </a:r>
            <a:r>
              <a:rPr lang="en-ZA" sz="1800" dirty="0"/>
              <a:t>results. </a:t>
            </a:r>
          </a:p>
          <a:p>
            <a:pPr marL="400050" lvl="1" indent="0">
              <a:buNone/>
            </a:pPr>
            <a:endParaRPr lang="en-ZA" sz="1600" dirty="0" smtClean="0"/>
          </a:p>
          <a:p>
            <a:pPr marL="400050" lvl="1" indent="0">
              <a:buNone/>
            </a:pPr>
            <a:endParaRPr lang="en-ZA" sz="1600" dirty="0" smtClean="0"/>
          </a:p>
          <a:p>
            <a:pPr marL="400050" lvl="1" indent="0">
              <a:buNone/>
            </a:pPr>
            <a:endParaRPr lang="en-ZA" sz="1600" dirty="0" smtClean="0"/>
          </a:p>
          <a:p>
            <a:pPr marL="400050" lvl="1" indent="0">
              <a:buNone/>
            </a:pPr>
            <a:r>
              <a:rPr lang="en-ZA" sz="1600" dirty="0" smtClean="0"/>
              <a:t>; </a:t>
            </a:r>
          </a:p>
        </p:txBody>
      </p:sp>
      <p:sp>
        <p:nvSpPr>
          <p:cNvPr id="3" name="Slide Number Placeholder 2"/>
          <p:cNvSpPr>
            <a:spLocks noGrp="1"/>
          </p:cNvSpPr>
          <p:nvPr>
            <p:ph type="sldNum" sz="quarter" idx="12"/>
          </p:nvPr>
        </p:nvSpPr>
        <p:spPr/>
        <p:txBody>
          <a:bodyPr/>
          <a:lstStyle/>
          <a:p>
            <a:pPr>
              <a:defRPr/>
            </a:pPr>
            <a:fld id="{739FA13A-D6C5-4836-84A0-9EBF800D872B}" type="slidenum">
              <a:rPr lang="en-US" smtClean="0">
                <a:solidFill>
                  <a:srgbClr val="808080"/>
                </a:solidFill>
              </a:rPr>
              <a:pPr>
                <a:defRPr/>
              </a:pPr>
              <a:t>5</a:t>
            </a:fld>
            <a:endParaRPr lang="en-US" sz="1400" b="0" dirty="0">
              <a:solidFill>
                <a:srgbClr val="000000"/>
              </a:solidFill>
            </a:endParaRPr>
          </a:p>
        </p:txBody>
      </p:sp>
    </p:spTree>
    <p:extLst>
      <p:ext uri="{BB962C8B-B14F-4D97-AF65-F5344CB8AC3E}">
        <p14:creationId xmlns:p14="http://schemas.microsoft.com/office/powerpoint/2010/main" val="12579103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40080" cy="976536"/>
          </a:xfrm>
        </p:spPr>
        <p:txBody>
          <a:bodyPr/>
          <a:lstStyle/>
          <a:p>
            <a:r>
              <a:rPr lang="en-US" sz="3200" b="1" dirty="0" smtClean="0"/>
              <a:t>Current collection and processing method</a:t>
            </a:r>
            <a:endParaRPr lang="en-ZA" sz="3200" dirty="0"/>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1274197" y="1196752"/>
            <a:ext cx="6466155" cy="4752528"/>
          </a:xfrm>
          <a:prstGeom prst="rect">
            <a:avLst/>
          </a:prstGeom>
        </p:spPr>
      </p:pic>
      <p:sp>
        <p:nvSpPr>
          <p:cNvPr id="3" name="Slide Number Placeholder 2"/>
          <p:cNvSpPr>
            <a:spLocks noGrp="1"/>
          </p:cNvSpPr>
          <p:nvPr>
            <p:ph type="sldNum" sz="quarter" idx="12"/>
          </p:nvPr>
        </p:nvSpPr>
        <p:spPr/>
        <p:txBody>
          <a:bodyPr/>
          <a:lstStyle/>
          <a:p>
            <a:pPr>
              <a:defRPr/>
            </a:pPr>
            <a:fld id="{18CC9CFB-5521-4678-B011-3614EFC0CBEB}" type="slidenum">
              <a:rPr lang="en-US" smtClean="0"/>
              <a:pPr>
                <a:defRPr/>
              </a:pPr>
              <a:t>6</a:t>
            </a:fld>
            <a:endParaRPr lang="en-US" sz="1400" b="0" dirty="0">
              <a:solidFill>
                <a:schemeClr val="tx1"/>
              </a:solidFill>
              <a:latin typeface="+mn-lt"/>
            </a:endParaRPr>
          </a:p>
        </p:txBody>
      </p:sp>
    </p:spTree>
    <p:extLst>
      <p:ext uri="{BB962C8B-B14F-4D97-AF65-F5344CB8AC3E}">
        <p14:creationId xmlns:p14="http://schemas.microsoft.com/office/powerpoint/2010/main" val="26487160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14536"/>
            <a:ext cx="8928992" cy="838200"/>
          </a:xfrm>
        </p:spPr>
        <p:txBody>
          <a:bodyPr/>
          <a:lstStyle/>
          <a:p>
            <a:r>
              <a:rPr lang="en-ZA" sz="3200" b="1" dirty="0" smtClean="0"/>
              <a:t>New </a:t>
            </a:r>
            <a:r>
              <a:rPr lang="en-ZA" sz="3200" b="1" dirty="0"/>
              <a:t>collection method for </a:t>
            </a:r>
            <a:r>
              <a:rPr lang="en-ZA" sz="3200" b="1" dirty="0" smtClean="0"/>
              <a:t>submissions</a:t>
            </a:r>
            <a:endParaRPr lang="en-ZA" sz="3200" b="1" dirty="0"/>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1403648" y="1196752"/>
            <a:ext cx="6552728" cy="4824536"/>
          </a:xfrm>
          <a:prstGeom prst="rect">
            <a:avLst/>
          </a:prstGeom>
        </p:spPr>
      </p:pic>
      <p:sp>
        <p:nvSpPr>
          <p:cNvPr id="3" name="Slide Number Placeholder 2"/>
          <p:cNvSpPr>
            <a:spLocks noGrp="1"/>
          </p:cNvSpPr>
          <p:nvPr>
            <p:ph type="sldNum" sz="quarter" idx="12"/>
          </p:nvPr>
        </p:nvSpPr>
        <p:spPr/>
        <p:txBody>
          <a:bodyPr/>
          <a:lstStyle/>
          <a:p>
            <a:pPr>
              <a:defRPr/>
            </a:pPr>
            <a:fld id="{18CC9CFB-5521-4678-B011-3614EFC0CBEB}" type="slidenum">
              <a:rPr lang="en-US" smtClean="0"/>
              <a:pPr>
                <a:defRPr/>
              </a:pPr>
              <a:t>7</a:t>
            </a:fld>
            <a:endParaRPr lang="en-US" sz="1400" b="0" dirty="0">
              <a:solidFill>
                <a:schemeClr val="tx1"/>
              </a:solidFill>
              <a:latin typeface="+mn-lt"/>
            </a:endParaRPr>
          </a:p>
        </p:txBody>
      </p:sp>
    </p:spTree>
    <p:extLst>
      <p:ext uri="{BB962C8B-B14F-4D97-AF65-F5344CB8AC3E}">
        <p14:creationId xmlns:p14="http://schemas.microsoft.com/office/powerpoint/2010/main" val="20220324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5563"/>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Rectangle 12"/>
          <p:cNvSpPr>
            <a:spLocks noGrp="1" noChangeArrowheads="1"/>
          </p:cNvSpPr>
          <p:nvPr>
            <p:ph type="ctrTitle" idx="4294967295"/>
          </p:nvPr>
        </p:nvSpPr>
        <p:spPr>
          <a:xfrm>
            <a:off x="466725" y="1557338"/>
            <a:ext cx="8281988" cy="3240087"/>
          </a:xfrm>
        </p:spPr>
        <p:txBody>
          <a:bodyPr/>
          <a:lstStyle/>
          <a:p>
            <a:pPr algn="ctr" eaLnBrk="1" hangingPunct="1"/>
            <a:r>
              <a:rPr lang="en-ZA" altLang="en-US" sz="3200" dirty="0" smtClean="0">
                <a:latin typeface="Arial Bold" pitchFamily="34" charset="0"/>
                <a:ea typeface="Osaka"/>
                <a:cs typeface="Osaka"/>
              </a:rPr>
              <a:t>Registration to submit </a:t>
            </a:r>
            <a:br>
              <a:rPr lang="en-ZA" altLang="en-US" sz="3200" dirty="0" smtClean="0">
                <a:latin typeface="Arial Bold" pitchFamily="34" charset="0"/>
                <a:ea typeface="Osaka"/>
                <a:cs typeface="Osaka"/>
              </a:rPr>
            </a:br>
            <a:r>
              <a:rPr lang="en-ZA" altLang="en-US" sz="3200" dirty="0" smtClean="0">
                <a:latin typeface="Arial Bold" pitchFamily="34" charset="0"/>
                <a:ea typeface="Osaka"/>
                <a:cs typeface="Osaka"/>
              </a:rPr>
              <a:t>using the new portal</a:t>
            </a:r>
            <a:br>
              <a:rPr lang="en-ZA" altLang="en-US" sz="3200" dirty="0" smtClean="0">
                <a:latin typeface="Arial Bold" pitchFamily="34" charset="0"/>
                <a:ea typeface="Osaka"/>
                <a:cs typeface="Osaka"/>
              </a:rPr>
            </a:br>
            <a:r>
              <a:rPr lang="en-ZA" altLang="en-US" sz="3200" dirty="0" smtClean="0">
                <a:latin typeface="Arial Bold" pitchFamily="34" charset="0"/>
                <a:ea typeface="Osaka"/>
                <a:cs typeface="Osaka"/>
              </a:rPr>
              <a:t/>
            </a:r>
            <a:br>
              <a:rPr lang="en-ZA" altLang="en-US" sz="3200" dirty="0" smtClean="0">
                <a:latin typeface="Arial Bold" pitchFamily="34" charset="0"/>
                <a:ea typeface="Osaka"/>
                <a:cs typeface="Osaka"/>
              </a:rPr>
            </a:br>
            <a:r>
              <a:rPr lang="en-ZA" altLang="en-US" sz="3200" dirty="0" smtClean="0">
                <a:latin typeface="Arial Bold" pitchFamily="34" charset="0"/>
                <a:ea typeface="Osaka"/>
                <a:cs typeface="Osaka"/>
              </a:rPr>
              <a:t/>
            </a:r>
            <a:br>
              <a:rPr lang="en-ZA" altLang="en-US" sz="3200" dirty="0" smtClean="0">
                <a:latin typeface="Arial Bold" pitchFamily="34" charset="0"/>
                <a:ea typeface="Osaka"/>
                <a:cs typeface="Osaka"/>
              </a:rPr>
            </a:br>
            <a:endParaRPr lang="en-ZA" altLang="en-US" sz="2400" dirty="0" smtClean="0">
              <a:latin typeface="Arial Bold" pitchFamily="34" charset="0"/>
              <a:ea typeface="Osaka"/>
              <a:cs typeface="Osaka"/>
            </a:endParaRPr>
          </a:p>
        </p:txBody>
      </p:sp>
      <p:sp>
        <p:nvSpPr>
          <p:cNvPr id="2" name="Slide Number Placeholder 1"/>
          <p:cNvSpPr>
            <a:spLocks noGrp="1"/>
          </p:cNvSpPr>
          <p:nvPr>
            <p:ph type="sldNum" sz="quarter" idx="12"/>
          </p:nvPr>
        </p:nvSpPr>
        <p:spPr/>
        <p:txBody>
          <a:bodyPr/>
          <a:lstStyle/>
          <a:p>
            <a:pPr>
              <a:defRPr/>
            </a:pPr>
            <a:fld id="{A0B5ECF9-1465-4EF3-B65A-1F1703729436}" type="slidenum">
              <a:rPr lang="en-US" smtClean="0"/>
              <a:pPr>
                <a:defRPr/>
              </a:pPr>
              <a:t>8</a:t>
            </a:fld>
            <a:endParaRPr lang="en-US" sz="1400" b="0" dirty="0">
              <a:solidFill>
                <a:schemeClr val="tx1"/>
              </a:solidFill>
              <a:latin typeface="+mn-lt"/>
            </a:endParaRPr>
          </a:p>
        </p:txBody>
      </p:sp>
    </p:spTree>
    <p:extLst>
      <p:ext uri="{BB962C8B-B14F-4D97-AF65-F5344CB8AC3E}">
        <p14:creationId xmlns:p14="http://schemas.microsoft.com/office/powerpoint/2010/main" val="36073536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62857" y="76200"/>
            <a:ext cx="8385607" cy="838200"/>
          </a:xfrm>
        </p:spPr>
        <p:txBody>
          <a:bodyPr>
            <a:normAutofit/>
          </a:bodyPr>
          <a:lstStyle/>
          <a:p>
            <a:pPr algn="ctr" eaLnBrk="1" hangingPunct="1"/>
            <a:r>
              <a:rPr lang="en-ZA" altLang="en-US" sz="2800" dirty="0">
                <a:latin typeface="Arial Bold" pitchFamily="34" charset="0"/>
              </a:rPr>
              <a:t>LG Data and Document Upload Portal</a:t>
            </a:r>
            <a:endParaRPr lang="en-US" b="1" dirty="0" smtClean="0"/>
          </a:p>
        </p:txBody>
      </p:sp>
      <p:sp>
        <p:nvSpPr>
          <p:cNvPr id="5" name="Rectangle 4"/>
          <p:cNvSpPr/>
          <p:nvPr/>
        </p:nvSpPr>
        <p:spPr>
          <a:xfrm>
            <a:off x="362856" y="1772817"/>
            <a:ext cx="8601631" cy="5816977"/>
          </a:xfrm>
          <a:prstGeom prst="rect">
            <a:avLst/>
          </a:prstGeom>
        </p:spPr>
        <p:txBody>
          <a:bodyPr wrap="square">
            <a:spAutoFit/>
          </a:bodyPr>
          <a:lstStyle/>
          <a:p>
            <a:pPr marR="0" lvl="0">
              <a:lnSpc>
                <a:spcPct val="110000"/>
              </a:lnSpc>
              <a:spcBef>
                <a:spcPts val="0"/>
              </a:spcBef>
              <a:spcAft>
                <a:spcPts val="600"/>
              </a:spcAft>
              <a:buClr>
                <a:srgbClr val="00B0F0"/>
              </a:buClr>
              <a:buSzPts val="1200"/>
            </a:pPr>
            <a:r>
              <a:rPr lang="en-ZA" sz="1800" b="1" dirty="0" smtClean="0">
                <a:solidFill>
                  <a:srgbClr val="C00000"/>
                </a:solidFill>
                <a:latin typeface="Arial" panose="020B0604020202020204" pitchFamily="34" charset="0"/>
                <a:ea typeface="Times New Roman" panose="02020603050405020304" pitchFamily="18" charset="0"/>
                <a:cs typeface="Times New Roman" panose="02020603050405020304" pitchFamily="18" charset="0"/>
              </a:rPr>
              <a:t>1)</a:t>
            </a:r>
            <a:r>
              <a:rPr lang="en-ZA" sz="1800" b="1" dirty="0" smtClean="0">
                <a:latin typeface="Arial" panose="020B0604020202020204" pitchFamily="34" charset="0"/>
                <a:ea typeface="Times New Roman" panose="02020603050405020304" pitchFamily="18" charset="0"/>
                <a:cs typeface="Times New Roman" panose="02020603050405020304" pitchFamily="18" charset="0"/>
              </a:rPr>
              <a:t> </a:t>
            </a:r>
            <a:r>
              <a:rPr lang="en-ZA" sz="1800" dirty="0" smtClean="0">
                <a:latin typeface="Arial" panose="020B0604020202020204" pitchFamily="34" charset="0"/>
                <a:ea typeface="Times New Roman" panose="02020603050405020304" pitchFamily="18" charset="0"/>
                <a:cs typeface="Times New Roman" panose="02020603050405020304" pitchFamily="18" charset="0"/>
              </a:rPr>
              <a:t>All municipal managers of </a:t>
            </a:r>
            <a:r>
              <a:rPr lang="en-ZA" sz="1800" dirty="0" smtClean="0">
                <a:latin typeface="Arial" panose="020B0604020202020204" pitchFamily="34" charset="0"/>
                <a:ea typeface="Times New Roman" panose="02020603050405020304" pitchFamily="18" charset="0"/>
                <a:cs typeface="Times New Roman" panose="02020603050405020304" pitchFamily="18" charset="0"/>
              </a:rPr>
              <a:t>implementing municipalities</a:t>
            </a:r>
            <a:r>
              <a:rPr lang="en-ZA" sz="1800" dirty="0" smtClean="0">
                <a:latin typeface="Arial" panose="020B0604020202020204" pitchFamily="34" charset="0"/>
                <a:ea typeface="Times New Roman" panose="02020603050405020304" pitchFamily="18" charset="0"/>
                <a:cs typeface="Times New Roman" panose="02020603050405020304" pitchFamily="18" charset="0"/>
              </a:rPr>
              <a:t>, who have not registered on the upload portal yet, are requested to register as soon as possible at </a:t>
            </a:r>
            <a:r>
              <a:rPr lang="en-ZA" sz="1800" dirty="0">
                <a:solidFill>
                  <a:srgbClr val="3333CC"/>
                </a:solidFill>
                <a:cs typeface="Arial" pitchFamily="34" charset="0"/>
                <a:hlinkClick r:id="rId3"/>
              </a:rPr>
              <a:t>https://lguploadportal.treasury.gov.za</a:t>
            </a:r>
            <a:endParaRPr lang="en-ZA" sz="1800" dirty="0" smtClean="0">
              <a:latin typeface="Arial" panose="020B0604020202020204" pitchFamily="34" charset="0"/>
              <a:ea typeface="Times New Roman" panose="02020603050405020304" pitchFamily="18" charset="0"/>
              <a:cs typeface="Times New Roman" panose="02020603050405020304" pitchFamily="18" charset="0"/>
            </a:endParaRPr>
          </a:p>
          <a:p>
            <a:pPr marR="0" lvl="0">
              <a:lnSpc>
                <a:spcPct val="110000"/>
              </a:lnSpc>
              <a:spcBef>
                <a:spcPts val="0"/>
              </a:spcBef>
              <a:spcAft>
                <a:spcPts val="600"/>
              </a:spcAft>
              <a:buClr>
                <a:srgbClr val="00B0F0"/>
              </a:buClr>
              <a:buSzPts val="1200"/>
            </a:pPr>
            <a:r>
              <a:rPr lang="en-ZA" sz="1800" b="1" dirty="0" smtClean="0">
                <a:solidFill>
                  <a:srgbClr val="92D050"/>
                </a:solidFill>
                <a:latin typeface="Arial" panose="020B0604020202020204" pitchFamily="34" charset="0"/>
                <a:ea typeface="Times New Roman" panose="02020603050405020304" pitchFamily="18" charset="0"/>
                <a:cs typeface="Times New Roman" panose="02020603050405020304" pitchFamily="18" charset="0"/>
              </a:rPr>
              <a:t>2)</a:t>
            </a:r>
            <a:r>
              <a:rPr lang="en-ZA" sz="1800" b="1" dirty="0" smtClean="0">
                <a:latin typeface="Arial" panose="020B0604020202020204" pitchFamily="34" charset="0"/>
                <a:ea typeface="Times New Roman" panose="02020603050405020304" pitchFamily="18" charset="0"/>
                <a:cs typeface="Times New Roman" panose="02020603050405020304" pitchFamily="18" charset="0"/>
              </a:rPr>
              <a:t> </a:t>
            </a:r>
            <a:r>
              <a:rPr lang="en-ZA" sz="1800" dirty="0" smtClean="0">
                <a:latin typeface="Arial" panose="020B0604020202020204" pitchFamily="34" charset="0"/>
                <a:ea typeface="Times New Roman" panose="02020603050405020304" pitchFamily="18" charset="0"/>
                <a:cs typeface="Times New Roman" panose="02020603050405020304" pitchFamily="18" charset="0"/>
              </a:rPr>
              <a:t>Approval of portal access can only be granted after registration. </a:t>
            </a:r>
          </a:p>
          <a:p>
            <a:pPr lvl="0"/>
            <a:r>
              <a:rPr lang="en-ZA" sz="1800" b="1" dirty="0" smtClean="0">
                <a:solidFill>
                  <a:srgbClr val="0070C0"/>
                </a:solidFill>
                <a:latin typeface="Arial" panose="020B0604020202020204" pitchFamily="34" charset="0"/>
                <a:ea typeface="Times New Roman" panose="02020603050405020304" pitchFamily="18" charset="0"/>
                <a:cs typeface="Times New Roman" panose="02020603050405020304" pitchFamily="18" charset="0"/>
              </a:rPr>
              <a:t>3)</a:t>
            </a:r>
            <a:r>
              <a:rPr lang="en-ZA" sz="1800" b="1" dirty="0" smtClean="0">
                <a:latin typeface="Arial" panose="020B0604020202020204" pitchFamily="34" charset="0"/>
                <a:ea typeface="Times New Roman" panose="02020603050405020304" pitchFamily="18" charset="0"/>
                <a:cs typeface="Times New Roman" panose="02020603050405020304" pitchFamily="18" charset="0"/>
              </a:rPr>
              <a:t> </a:t>
            </a:r>
            <a:r>
              <a:rPr lang="en-ZA" sz="1800" dirty="0" smtClean="0">
                <a:latin typeface="Arial" panose="020B0604020202020204" pitchFamily="34" charset="0"/>
                <a:ea typeface="Times New Roman" panose="02020603050405020304" pitchFamily="18" charset="0"/>
                <a:cs typeface="Times New Roman" panose="02020603050405020304" pitchFamily="18" charset="0"/>
              </a:rPr>
              <a:t>Upload of files and documents can only commence after the municipal manager’s authorisation. Submission to the portal should be synchronised with the current e-mail procedure(parallel process) </a:t>
            </a:r>
            <a:r>
              <a:rPr lang="en-US" sz="1800" dirty="0" smtClean="0"/>
              <a:t>  </a:t>
            </a:r>
          </a:p>
          <a:p>
            <a:pPr lvl="0"/>
            <a:r>
              <a:rPr lang="en-US" sz="1800" dirty="0" smtClean="0"/>
              <a:t>		</a:t>
            </a:r>
            <a:endParaRPr lang="en-US" sz="1800" dirty="0"/>
          </a:p>
          <a:p>
            <a:pPr lvl="0"/>
            <a:r>
              <a:rPr lang="en-US" sz="1800" dirty="0"/>
              <a:t> </a:t>
            </a:r>
          </a:p>
          <a:p>
            <a:pPr lvl="0"/>
            <a:endParaRPr lang="en-US" sz="1800" dirty="0"/>
          </a:p>
          <a:p>
            <a:pPr lvl="0"/>
            <a:endParaRPr lang="en-US" sz="1800" dirty="0"/>
          </a:p>
          <a:p>
            <a:pPr lvl="0"/>
            <a:r>
              <a:rPr lang="en-US" sz="1800" dirty="0"/>
              <a:t> </a:t>
            </a:r>
          </a:p>
          <a:p>
            <a:pPr marR="0" lvl="0">
              <a:lnSpc>
                <a:spcPct val="110000"/>
              </a:lnSpc>
              <a:spcBef>
                <a:spcPts val="0"/>
              </a:spcBef>
              <a:spcAft>
                <a:spcPts val="600"/>
              </a:spcAft>
              <a:buClr>
                <a:srgbClr val="00B0F0"/>
              </a:buClr>
              <a:buSzPts val="1200"/>
            </a:pPr>
            <a:r>
              <a:rPr lang="en-ZA" sz="1800" dirty="0" smtClean="0">
                <a:latin typeface="Arial" panose="020B0604020202020204" pitchFamily="34" charset="0"/>
                <a:ea typeface="Times New Roman" panose="02020603050405020304" pitchFamily="18" charset="0"/>
                <a:cs typeface="Times New Roman" panose="02020603050405020304" pitchFamily="18" charset="0"/>
              </a:rPr>
              <a:t>                      </a:t>
            </a:r>
          </a:p>
          <a:p>
            <a:pPr marR="0" lvl="0">
              <a:lnSpc>
                <a:spcPct val="110000"/>
              </a:lnSpc>
              <a:spcBef>
                <a:spcPts val="0"/>
              </a:spcBef>
              <a:spcAft>
                <a:spcPts val="600"/>
              </a:spcAft>
              <a:buClr>
                <a:srgbClr val="00B0F0"/>
              </a:buClr>
              <a:buSzPts val="1200"/>
            </a:pPr>
            <a:endParaRPr lang="en-ZA" sz="1800" dirty="0" smtClean="0">
              <a:latin typeface="Arial" panose="020B0604020202020204" pitchFamily="34" charset="0"/>
              <a:ea typeface="Times New Roman" panose="02020603050405020304" pitchFamily="18" charset="0"/>
              <a:cs typeface="Times New Roman" panose="02020603050405020304" pitchFamily="18" charset="0"/>
            </a:endParaRPr>
          </a:p>
          <a:p>
            <a:pPr marR="0" lvl="0">
              <a:lnSpc>
                <a:spcPct val="110000"/>
              </a:lnSpc>
              <a:spcBef>
                <a:spcPts val="0"/>
              </a:spcBef>
              <a:spcAft>
                <a:spcPts val="600"/>
              </a:spcAft>
              <a:buClr>
                <a:srgbClr val="00B0F0"/>
              </a:buClr>
              <a:buSzPts val="1200"/>
            </a:pPr>
            <a:endParaRPr lang="en-ZA" sz="1800" dirty="0">
              <a:latin typeface="Arial" panose="020B0604020202020204" pitchFamily="34" charset="0"/>
              <a:ea typeface="Times New Roman" panose="02020603050405020304" pitchFamily="18" charset="0"/>
              <a:cs typeface="Times New Roman" panose="02020603050405020304" pitchFamily="18" charset="0"/>
            </a:endParaRPr>
          </a:p>
          <a:p>
            <a:pPr marR="0" lvl="0">
              <a:lnSpc>
                <a:spcPct val="110000"/>
              </a:lnSpc>
              <a:spcBef>
                <a:spcPts val="0"/>
              </a:spcBef>
              <a:spcAft>
                <a:spcPts val="600"/>
              </a:spcAft>
              <a:buClr>
                <a:srgbClr val="00B0F0"/>
              </a:buClr>
              <a:buSzPts val="1200"/>
            </a:pPr>
            <a:endParaRPr lang="en-ZA" sz="1800" dirty="0" smtClean="0">
              <a:latin typeface="Arial" panose="020B0604020202020204" pitchFamily="34" charset="0"/>
              <a:ea typeface="Times New Roman" panose="02020603050405020304" pitchFamily="18" charset="0"/>
              <a:cs typeface="Times New Roman" panose="02020603050405020304" pitchFamily="18" charset="0"/>
            </a:endParaRPr>
          </a:p>
          <a:p>
            <a:pPr marR="0" lvl="0">
              <a:lnSpc>
                <a:spcPct val="110000"/>
              </a:lnSpc>
              <a:spcBef>
                <a:spcPts val="0"/>
              </a:spcBef>
              <a:spcAft>
                <a:spcPts val="600"/>
              </a:spcAft>
              <a:buClr>
                <a:srgbClr val="00B0F0"/>
              </a:buClr>
              <a:buSzPts val="1200"/>
            </a:pPr>
            <a:r>
              <a:rPr lang="en-ZA" sz="1800" dirty="0" smtClean="0">
                <a:latin typeface="Arial" panose="020B0604020202020204" pitchFamily="34" charset="0"/>
                <a:ea typeface="Times New Roman" panose="02020603050405020304" pitchFamily="18" charset="0"/>
                <a:cs typeface="Times New Roman" panose="02020603050405020304" pitchFamily="18" charset="0"/>
              </a:rPr>
              <a:t/>
            </a:r>
            <a:br>
              <a:rPr lang="en-ZA" sz="1800" dirty="0" smtClean="0">
                <a:latin typeface="Arial" panose="020B0604020202020204" pitchFamily="34" charset="0"/>
                <a:ea typeface="Times New Roman" panose="02020603050405020304" pitchFamily="18" charset="0"/>
                <a:cs typeface="Times New Roman" panose="02020603050405020304" pitchFamily="18" charset="0"/>
              </a:rPr>
            </a:br>
            <a:endParaRPr lang="en-ZA" sz="1800" dirty="0" smtClean="0">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TextBox 3"/>
          <p:cNvSpPr txBox="1"/>
          <p:nvPr/>
        </p:nvSpPr>
        <p:spPr>
          <a:xfrm>
            <a:off x="362857" y="1196752"/>
            <a:ext cx="3777095" cy="40011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l">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US" sz="2000" b="1" dirty="0" smtClean="0">
                <a:latin typeface="+mj-lt"/>
              </a:rPr>
              <a:t>Registration Requirements</a:t>
            </a:r>
            <a:endParaRPr lang="en-US" sz="2000" b="1" dirty="0">
              <a:latin typeface="+mj-lt"/>
            </a:endParaRPr>
          </a:p>
        </p:txBody>
      </p:sp>
      <p:graphicFrame>
        <p:nvGraphicFramePr>
          <p:cNvPr id="3" name="Diagram 2"/>
          <p:cNvGraphicFramePr/>
          <p:nvPr>
            <p:extLst>
              <p:ext uri="{D42A27DB-BD31-4B8C-83A1-F6EECF244321}">
                <p14:modId xmlns:p14="http://schemas.microsoft.com/office/powerpoint/2010/main" val="573963507"/>
              </p:ext>
            </p:extLst>
          </p:nvPr>
        </p:nvGraphicFramePr>
        <p:xfrm>
          <a:off x="611560" y="4178997"/>
          <a:ext cx="7344816" cy="155425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48064" y="4771203"/>
            <a:ext cx="1872208" cy="67402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 name="Slide Number Placeholder 1"/>
          <p:cNvSpPr>
            <a:spLocks noGrp="1"/>
          </p:cNvSpPr>
          <p:nvPr>
            <p:ph type="sldNum" sz="quarter" idx="12"/>
          </p:nvPr>
        </p:nvSpPr>
        <p:spPr/>
        <p:txBody>
          <a:bodyPr/>
          <a:lstStyle/>
          <a:p>
            <a:pPr>
              <a:defRPr/>
            </a:pPr>
            <a:fld id="{0237F379-0440-461B-BC01-BC2256C3CC41}" type="slidenum">
              <a:rPr lang="en-US" smtClean="0"/>
              <a:pPr>
                <a:defRPr/>
              </a:pPr>
              <a:t>9</a:t>
            </a:fld>
            <a:endParaRPr lang="en-US" sz="1400" b="0" dirty="0">
              <a:solidFill>
                <a:schemeClr val="tx1"/>
              </a:solidFill>
              <a:latin typeface="+mn-lt"/>
            </a:endParaRPr>
          </a:p>
        </p:txBody>
      </p:sp>
    </p:spTree>
    <p:extLst>
      <p:ext uri="{BB962C8B-B14F-4D97-AF65-F5344CB8AC3E}">
        <p14:creationId xmlns:p14="http://schemas.microsoft.com/office/powerpoint/2010/main" val="1592508028"/>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Blank 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lank Presentation">
      <a:majorFont>
        <a:latin typeface="Arial Bold"/>
        <a:ea typeface="Osaka"/>
        <a:cs typeface=""/>
      </a:majorFont>
      <a:minorFont>
        <a:latin typeface="Arial"/>
        <a:ea typeface="Osaka"/>
        <a:cs typeface=""/>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1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1_Blank Presentatio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6D77BA75D44BC469ABAE46C07B5E9FF" ma:contentTypeVersion="1" ma:contentTypeDescription="Create a new document." ma:contentTypeScope="" ma:versionID="fe50b6b98f897cf800d4d84fb3dd0e49">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85C5DE4E-B98B-4711-8019-7F82E96967C4}"/>
</file>

<file path=customXml/itemProps2.xml><?xml version="1.0" encoding="utf-8"?>
<ds:datastoreItem xmlns:ds="http://schemas.openxmlformats.org/officeDocument/2006/customXml" ds:itemID="{3670F23C-C568-4939-934D-E549369DF442}"/>
</file>

<file path=customXml/itemProps3.xml><?xml version="1.0" encoding="utf-8"?>
<ds:datastoreItem xmlns:ds="http://schemas.openxmlformats.org/officeDocument/2006/customXml" ds:itemID="{3358EDBC-EF5C-4E1D-8141-987FFA9F48F4}"/>
</file>

<file path=customXml/itemProps4.xml><?xml version="1.0" encoding="utf-8"?>
<ds:datastoreItem xmlns:ds="http://schemas.openxmlformats.org/officeDocument/2006/customXml" ds:itemID="{675D2051-8DB3-4A3C-A69D-63A16E217A40}"/>
</file>

<file path=docProps/app.xml><?xml version="1.0" encoding="utf-8"?>
<Properties xmlns="http://schemas.openxmlformats.org/officeDocument/2006/extended-properties" xmlns:vt="http://schemas.openxmlformats.org/officeDocument/2006/docPropsVTypes">
  <Template>ITMac01 HD:Applications:Microsoft Office 2004:Templates:Presentations:Designs:Blank Presentation</Template>
  <TotalTime>9176</TotalTime>
  <Words>1416</Words>
  <Application>Microsoft Office PowerPoint</Application>
  <PresentationFormat>On-screen Show (4:3)</PresentationFormat>
  <Paragraphs>352</Paragraphs>
  <Slides>32</Slides>
  <Notes>16</Notes>
  <HiddenSlides>0</HiddenSlides>
  <MMClips>0</MMClips>
  <ScaleCrop>false</ScaleCrop>
  <HeadingPairs>
    <vt:vector size="4" baseType="variant">
      <vt:variant>
        <vt:lpstr>Theme</vt:lpstr>
      </vt:variant>
      <vt:variant>
        <vt:i4>2</vt:i4>
      </vt:variant>
      <vt:variant>
        <vt:lpstr>Slide Titles</vt:lpstr>
      </vt:variant>
      <vt:variant>
        <vt:i4>32</vt:i4>
      </vt:variant>
    </vt:vector>
  </HeadingPairs>
  <TitlesOfParts>
    <vt:vector size="34" baseType="lpstr">
      <vt:lpstr>Blank Presentation</vt:lpstr>
      <vt:lpstr>11_Blank Presentation</vt:lpstr>
      <vt:lpstr>Submissions to the LGDRS 11 July 2016  </vt:lpstr>
      <vt:lpstr>Content of this presentation</vt:lpstr>
      <vt:lpstr>CURRENT FINANCIAL STATISTICS REPORTING </vt:lpstr>
      <vt:lpstr>CURRENT FINANCIAL STATISTICS REPORTING </vt:lpstr>
      <vt:lpstr>CURRENT FINANCIAL STATISTICS REPORTING </vt:lpstr>
      <vt:lpstr>Current collection and processing method</vt:lpstr>
      <vt:lpstr>New collection method for submissions</vt:lpstr>
      <vt:lpstr>Registration to submit  using the new portal   </vt:lpstr>
      <vt:lpstr>LG Data and Document Upload Portal</vt:lpstr>
      <vt:lpstr>LG Data and Document Upload Portal</vt:lpstr>
      <vt:lpstr>LG Data and Document    pload Portal</vt:lpstr>
      <vt:lpstr>Submission of Supporting Documents   </vt:lpstr>
      <vt:lpstr>LG Data and Document Upload Portal</vt:lpstr>
      <vt:lpstr>LG Data and Document Upload Portal</vt:lpstr>
      <vt:lpstr>LG Data and Document Upload Portal</vt:lpstr>
      <vt:lpstr>LG Data and Document     pload Portal</vt:lpstr>
      <vt:lpstr>Submission of Data Files   </vt:lpstr>
      <vt:lpstr>Data processing phases</vt:lpstr>
      <vt:lpstr>LG Data and Document Upload Portal</vt:lpstr>
      <vt:lpstr>Expected content of batch submissions</vt:lpstr>
      <vt:lpstr>Expected content of batch submissions</vt:lpstr>
      <vt:lpstr>Expected content of batch submissions</vt:lpstr>
      <vt:lpstr>Expected content of batch submissions</vt:lpstr>
      <vt:lpstr>Examples of Data files</vt:lpstr>
      <vt:lpstr>Examples of Data files</vt:lpstr>
      <vt:lpstr>Examples of Data files</vt:lpstr>
      <vt:lpstr>Examples of Data files</vt:lpstr>
      <vt:lpstr>Automated mSCOA tables   </vt:lpstr>
      <vt:lpstr>mSCOA Structure Maintenance </vt:lpstr>
      <vt:lpstr>mSCOA Structure Maintenance </vt:lpstr>
      <vt:lpstr>The way forward</vt:lpstr>
      <vt:lpstr>THANK YOU </vt:lpstr>
    </vt:vector>
  </TitlesOfParts>
  <Company>bronwen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template</dc:title>
  <dc:creator>bronwen</dc:creator>
  <cp:lastModifiedBy>Elsabe Rossouw</cp:lastModifiedBy>
  <cp:revision>765</cp:revision>
  <cp:lastPrinted>2016-07-08T12:27:06Z</cp:lastPrinted>
  <dcterms:created xsi:type="dcterms:W3CDTF">2010-05-24T08:09:56Z</dcterms:created>
  <dcterms:modified xsi:type="dcterms:W3CDTF">2016-07-11T09:18:29Z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Corporate Services Divition">
    <vt:lpwstr>Not Applicable</vt:lpwstr>
  </property>
  <property fmtid="{D5CDD505-2E9C-101B-9397-08002B2CF9AE}" pid="4" name="Business Unit">
    <vt:lpwstr>Communications</vt:lpwstr>
  </property>
  <property fmtid="{D5CDD505-2E9C-101B-9397-08002B2CF9AE}" pid="5" name="ContentTypeId">
    <vt:lpwstr>0x010100F6D77BA75D44BC469ABAE46C07B5E9FF</vt:lpwstr>
  </property>
  <property fmtid="{D5CDD505-2E9C-101B-9397-08002B2CF9AE}" pid="6" name="Common Accessed Document">
    <vt:lpwstr>false</vt:lpwstr>
  </property>
</Properties>
</file>